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9" r:id="rId31"/>
    <p:sldId id="287" r:id="rId32"/>
    <p:sldId id="288" r:id="rId33"/>
    <p:sldId id="292" r:id="rId34"/>
    <p:sldId id="290" r:id="rId35"/>
    <p:sldId id="291" r:id="rId36"/>
    <p:sldId id="293" r:id="rId37"/>
  </p:sldIdLst>
  <p:sldSz cx="9144000" cy="6858000" type="screen4x3"/>
  <p:notesSz cx="68119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88" autoAdjust="0"/>
    <p:restoredTop sz="94660"/>
  </p:normalViewPr>
  <p:slideViewPr>
    <p:cSldViewPr>
      <p:cViewPr varScale="1">
        <p:scale>
          <a:sx n="83" d="100"/>
          <a:sy n="83" d="100"/>
        </p:scale>
        <p:origin x="-42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9213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4A208-3AD3-479B-B7A4-9CC02FF767FF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9213" y="9444038"/>
            <a:ext cx="29511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CCAA9-D9AE-44F4-A5F5-D6A3E86ADF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64788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9213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1DBF6-EABD-461E-A85E-99A356163FE1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9887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9213" y="9444038"/>
            <a:ext cx="29511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D3D64-AC5A-494C-8D65-9E4782317D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908833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2770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5BC65-AE52-4D8A-805C-6A091BCEC386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035B822-EC36-4B9B-91E7-79FFCD08D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5BC65-AE52-4D8A-805C-6A091BCEC386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B822-EC36-4B9B-91E7-79FFCD08D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5BC65-AE52-4D8A-805C-6A091BCEC386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B822-EC36-4B9B-91E7-79FFCD08D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5BC65-AE52-4D8A-805C-6A091BCEC386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035B822-EC36-4B9B-91E7-79FFCD08D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5BC65-AE52-4D8A-805C-6A091BCEC386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B822-EC36-4B9B-91E7-79FFCD08D4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5BC65-AE52-4D8A-805C-6A091BCEC386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B822-EC36-4B9B-91E7-79FFCD08D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5BC65-AE52-4D8A-805C-6A091BCEC386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035B822-EC36-4B9B-91E7-79FFCD08D4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5BC65-AE52-4D8A-805C-6A091BCEC386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B822-EC36-4B9B-91E7-79FFCD08D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5BC65-AE52-4D8A-805C-6A091BCEC386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B822-EC36-4B9B-91E7-79FFCD08D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5BC65-AE52-4D8A-805C-6A091BCEC386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B822-EC36-4B9B-91E7-79FFCD08D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5BC65-AE52-4D8A-805C-6A091BCEC386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B822-EC36-4B9B-91E7-79FFCD08D4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9A5BC65-AE52-4D8A-805C-6A091BCEC386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035B822-EC36-4B9B-91E7-79FFCD08D4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7" y="3286124"/>
            <a:ext cx="4500561" cy="3375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42844" y="357166"/>
            <a:ext cx="871543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участия в олимпиадном движении, конкурсах работ </a:t>
            </a:r>
          </a:p>
          <a:p>
            <a:pPr algn="ctr">
              <a:lnSpc>
                <a:spcPct val="80000"/>
              </a:lnSpc>
            </a:pP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исследовательского характера, интеллектуальных и музыкальных конкурсах, спортивных соревнованиях</a:t>
            </a:r>
            <a:endParaRPr lang="ru-RU" sz="4000" dirty="0" smtClean="0"/>
          </a:p>
          <a:p>
            <a:pPr algn="ctr">
              <a:lnSpc>
                <a:spcPct val="85000"/>
              </a:lnSpc>
            </a:pPr>
            <a:endParaRPr lang="ru-RU" sz="40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районном этапе конкурса фоторабот «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зямля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пад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белыми крылами» в рамках акции учащейся молодёжи «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жыву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ў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беларус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тым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ганаруся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105" y="4714884"/>
            <a:ext cx="2036135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Бородовская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Анастасия</a:t>
            </a:r>
          </a:p>
          <a:p>
            <a:pPr algn="ctr">
              <a:lnSpc>
                <a:spcPct val="70000"/>
              </a:lnSpc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место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номинации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«Водная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прастора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sz="2000" dirty="0"/>
          </a:p>
        </p:txBody>
      </p:sp>
      <p:pic>
        <p:nvPicPr>
          <p:cNvPr id="10" name="Рисунок 9" descr="Игнатенко Матвей.jpg"/>
          <p:cNvPicPr>
            <a:picLocks noChangeAspect="1"/>
          </p:cNvPicPr>
          <p:nvPr/>
        </p:nvPicPr>
        <p:blipFill>
          <a:blip r:embed="rId2" cstate="print"/>
          <a:srcRect l="25970" t="11458" r="25459"/>
          <a:stretch>
            <a:fillRect/>
          </a:stretch>
        </p:blipFill>
        <p:spPr>
          <a:xfrm>
            <a:off x="4071934" y="3143248"/>
            <a:ext cx="1785950" cy="2441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Бородовская Анастасия.jpg"/>
          <p:cNvPicPr>
            <a:picLocks noChangeAspect="1"/>
          </p:cNvPicPr>
          <p:nvPr/>
        </p:nvPicPr>
        <p:blipFill>
          <a:blip r:embed="rId3" cstate="print"/>
          <a:srcRect l="31028" t="21875" r="16552"/>
          <a:stretch>
            <a:fillRect/>
          </a:stretch>
        </p:blipFill>
        <p:spPr>
          <a:xfrm>
            <a:off x="71438" y="1928802"/>
            <a:ext cx="200023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Ермалович Милана.jpg"/>
          <p:cNvPicPr>
            <a:picLocks noChangeAspect="1"/>
          </p:cNvPicPr>
          <p:nvPr/>
        </p:nvPicPr>
        <p:blipFill>
          <a:blip r:embed="rId4" cstate="print"/>
          <a:srcRect l="25071" t="14583" r="25923" b="8333"/>
          <a:stretch>
            <a:fillRect/>
          </a:stretch>
        </p:blipFill>
        <p:spPr>
          <a:xfrm>
            <a:off x="2143108" y="2571744"/>
            <a:ext cx="1877222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106447" y="4929198"/>
            <a:ext cx="20361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Ермолович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lnSpc>
                <a:spcPct val="70000"/>
              </a:lnSpc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Милена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lnSpc>
                <a:spcPct val="70000"/>
              </a:lnSpc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место в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номинации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«Водная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прастора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</a:t>
            </a:r>
          </a:p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283847" y="5572140"/>
            <a:ext cx="1473480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Игнатенко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Матвей</a:t>
            </a:r>
          </a:p>
          <a:p>
            <a:pPr algn="ctr">
              <a:lnSpc>
                <a:spcPct val="70000"/>
              </a:lnSpc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место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номинации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Спадчына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sz="2000" dirty="0"/>
          </a:p>
        </p:txBody>
      </p:sp>
      <p:pic>
        <p:nvPicPr>
          <p:cNvPr id="17" name="Рисунок 16" descr="14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7798" y="2500306"/>
            <a:ext cx="1737474" cy="2594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715008" y="2078003"/>
            <a:ext cx="3000396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Руководители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3" name="Рисунок 12" descr="3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72396" y="3286124"/>
            <a:ext cx="1500166" cy="224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5977519" y="5072074"/>
            <a:ext cx="151996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географии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Филон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Светлана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Валерьяновна</a:t>
            </a:r>
            <a:endParaRPr lang="ru-RU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7748265" y="5572140"/>
            <a:ext cx="127150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физики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Каменева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Людмила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Васильевна</a:t>
            </a:r>
            <a:endParaRPr lang="ru-RU" sz="20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86800" cy="138499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районном литературном конкурсе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«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дэбют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»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643174" y="3929066"/>
            <a:ext cx="3714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 начальных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классов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Полюхович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Татьяна Александровна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Микульчик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Максим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dirty="0"/>
          </a:p>
        </p:txBody>
      </p:sp>
      <p:pic>
        <p:nvPicPr>
          <p:cNvPr id="9" name="Рисунок 8" descr="Полюхович.jpg"/>
          <p:cNvPicPr>
            <a:picLocks noChangeAspect="1"/>
          </p:cNvPicPr>
          <p:nvPr/>
        </p:nvPicPr>
        <p:blipFill>
          <a:blip r:embed="rId2" cstate="print"/>
          <a:srcRect l="22034" t="20339" r="20339"/>
          <a:stretch>
            <a:fillRect/>
          </a:stretch>
        </p:blipFill>
        <p:spPr>
          <a:xfrm>
            <a:off x="3357554" y="1500174"/>
            <a:ext cx="2428892" cy="251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Микульчик Максим.jpg"/>
          <p:cNvPicPr>
            <a:picLocks noChangeAspect="1"/>
          </p:cNvPicPr>
          <p:nvPr/>
        </p:nvPicPr>
        <p:blipFill>
          <a:blip r:embed="rId3" cstate="print"/>
          <a:srcRect l="26389" r="30555" b="64583"/>
          <a:stretch>
            <a:fillRect/>
          </a:stretch>
        </p:blipFill>
        <p:spPr>
          <a:xfrm>
            <a:off x="428596" y="1785926"/>
            <a:ext cx="2214578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Дмуховская Софья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rcRect l="16723" t="16666" r="13554" b="20833"/>
          <a:stretch>
            <a:fillRect/>
          </a:stretch>
        </p:blipFill>
        <p:spPr>
          <a:xfrm>
            <a:off x="6572264" y="1682018"/>
            <a:ext cx="2000264" cy="2727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6500826" y="4429132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Дмуховская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Софья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dirty="0"/>
          </a:p>
        </p:txBody>
      </p:sp>
      <p:pic>
        <p:nvPicPr>
          <p:cNvPr id="14" name="Рисунок 13" descr="Мурашко Алексей.jpg"/>
          <p:cNvPicPr>
            <a:picLocks noChangeAspect="1"/>
          </p:cNvPicPr>
          <p:nvPr/>
        </p:nvPicPr>
        <p:blipFill>
          <a:blip r:embed="rId5" cstate="print"/>
          <a:srcRect l="22806" r="7018" b="32163"/>
          <a:stretch>
            <a:fillRect/>
          </a:stretch>
        </p:blipFill>
        <p:spPr>
          <a:xfrm>
            <a:off x="2357422" y="4786298"/>
            <a:ext cx="285752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5286380" y="5643578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Мурашко Алексей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86800" cy="138499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районных соревнованиях по настольному теннису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286248" y="1857364"/>
            <a:ext cx="3714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 физической культуры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Киселёва Наталья Александровна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85852" y="1857364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Капанец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Дарья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dirty="0"/>
          </a:p>
        </p:txBody>
      </p:sp>
      <p:pic>
        <p:nvPicPr>
          <p:cNvPr id="16" name="Рисунок 15" descr="Капанец Дарья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22891" t="3615" r="24097"/>
          <a:stretch>
            <a:fillRect/>
          </a:stretch>
        </p:blipFill>
        <p:spPr>
          <a:xfrm>
            <a:off x="785786" y="2428868"/>
            <a:ext cx="3143272" cy="4286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Киселёва Н.А..JPG"/>
          <p:cNvPicPr>
            <a:picLocks noChangeAspect="1"/>
          </p:cNvPicPr>
          <p:nvPr/>
        </p:nvPicPr>
        <p:blipFill>
          <a:blip r:embed="rId3" cstate="print"/>
          <a:srcRect l="23437" t="8311" r="21875"/>
          <a:stretch>
            <a:fillRect/>
          </a:stretch>
        </p:blipFill>
        <p:spPr>
          <a:xfrm>
            <a:off x="4429124" y="2410437"/>
            <a:ext cx="3429024" cy="4311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546067"/>
            <a:ext cx="8686800" cy="954107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районном конкурсе «школа безопасности»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786314" y="1857364"/>
            <a:ext cx="3714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 начальных  классов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Скокова Ольга Анатольевна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85852" y="1857364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Кунин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Ярослав</a:t>
            </a:r>
          </a:p>
          <a:p>
            <a:pPr algn="ctr">
              <a:lnSpc>
                <a:spcPct val="70000"/>
              </a:lnSpc>
              <a:defRPr/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место</a:t>
            </a:r>
            <a:endParaRPr lang="ru-RU" dirty="0"/>
          </a:p>
        </p:txBody>
      </p:sp>
      <p:pic>
        <p:nvPicPr>
          <p:cNvPr id="7" name="Рисунок 6" descr="Скокова О.А..JP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rcRect l="27344" t="9672" r="27343" b="17708"/>
          <a:stretch>
            <a:fillRect/>
          </a:stretch>
        </p:blipFill>
        <p:spPr>
          <a:xfrm>
            <a:off x="4857752" y="2500306"/>
            <a:ext cx="3625459" cy="435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Кунин Ярослав.JPG"/>
          <p:cNvPicPr>
            <a:picLocks noChangeAspect="1"/>
          </p:cNvPicPr>
          <p:nvPr/>
        </p:nvPicPr>
        <p:blipFill>
          <a:blip r:embed="rId3" cstate="print">
            <a:lum bright="-10000" contrast="10000"/>
          </a:blip>
          <a:srcRect l="29687" t="8333" r="24219" b="17708"/>
          <a:stretch>
            <a:fillRect/>
          </a:stretch>
        </p:blipFill>
        <p:spPr>
          <a:xfrm>
            <a:off x="593628" y="2500306"/>
            <a:ext cx="3621182" cy="435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543807"/>
            <a:ext cx="8686800" cy="138499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третьем этапе республиканской олимпиады по географии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500530" y="2214554"/>
            <a:ext cx="46434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Филон Светлана Валерьяновна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" name="Рисунок 9" descr="Ковальчу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00306"/>
            <a:ext cx="471490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42910" y="5607128"/>
            <a:ext cx="2696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Ковальчук Дмитрий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dirty="0"/>
          </a:p>
        </p:txBody>
      </p:sp>
      <p:pic>
        <p:nvPicPr>
          <p:cNvPr id="12" name="Рисунок 11" descr="Филон С.В.-2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4000496" y="3214686"/>
            <a:ext cx="5000628" cy="333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Балакина И.К.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8593" t="11328" r="18750" b="1953"/>
          <a:stretch>
            <a:fillRect/>
          </a:stretch>
        </p:blipFill>
        <p:spPr>
          <a:xfrm>
            <a:off x="5286381" y="2440392"/>
            <a:ext cx="3643338" cy="289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214282" y="571480"/>
            <a:ext cx="8686800" cy="138499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третьем этапе республиканской олимпиады по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ОБществоведению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28" y="5455523"/>
            <a:ext cx="2696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Швецова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Анастасия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степени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857884" y="5286388"/>
            <a:ext cx="2696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Балакина Ирина Казимировна</a:t>
            </a:r>
            <a:endParaRPr lang="ru-RU" dirty="0"/>
          </a:p>
        </p:txBody>
      </p:sp>
      <p:pic>
        <p:nvPicPr>
          <p:cNvPr id="12" name="Рисунок 11" descr="Швецова Анастасия.jpg"/>
          <p:cNvPicPr>
            <a:picLocks noChangeAspect="1"/>
          </p:cNvPicPr>
          <p:nvPr/>
        </p:nvPicPr>
        <p:blipFill>
          <a:blip r:embed="rId3" cstate="print"/>
          <a:srcRect l="8450" r="4225"/>
          <a:stretch>
            <a:fillRect/>
          </a:stretch>
        </p:blipFill>
        <p:spPr>
          <a:xfrm>
            <a:off x="428596" y="2047886"/>
            <a:ext cx="4429156" cy="3381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86800" cy="138499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конкурсе исследовательских работ в секции «биология», Городской этап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500694" y="1785926"/>
            <a:ext cx="3643306" cy="102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Чарковская Наталья 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Михайловна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976" y="5857892"/>
            <a:ext cx="2857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Сегень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Анастасия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dirty="0"/>
          </a:p>
        </p:txBody>
      </p:sp>
      <p:pic>
        <p:nvPicPr>
          <p:cNvPr id="11" name="Рисунок 10" descr="Чарковская Н.М..jpg"/>
          <p:cNvPicPr>
            <a:picLocks noChangeAspect="1"/>
          </p:cNvPicPr>
          <p:nvPr/>
        </p:nvPicPr>
        <p:blipFill>
          <a:blip r:embed="rId2" cstate="print"/>
          <a:srcRect l="20312" r="23437"/>
          <a:stretch>
            <a:fillRect/>
          </a:stretch>
        </p:blipFill>
        <p:spPr>
          <a:xfrm>
            <a:off x="5572132" y="2714620"/>
            <a:ext cx="3462523" cy="4103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Сегень Анастасия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3125" r="7031" b="7812"/>
          <a:stretch>
            <a:fillRect/>
          </a:stretch>
        </p:blipFill>
        <p:spPr>
          <a:xfrm>
            <a:off x="0" y="2285992"/>
            <a:ext cx="5286412" cy="3616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571480"/>
            <a:ext cx="8929718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</a:t>
            </a:r>
            <a:r>
              <a:rPr lang="ru-RU" sz="2800" dirty="0" smtClean="0"/>
              <a:t>VIII </a:t>
            </a:r>
            <a:r>
              <a:rPr lang="ru-RU" sz="2800" dirty="0" err="1" smtClean="0"/>
              <a:t>ОТКРЫТом</a:t>
            </a:r>
            <a:r>
              <a:rPr lang="ru-RU" sz="2800" dirty="0" smtClean="0"/>
              <a:t> </a:t>
            </a:r>
            <a:r>
              <a:rPr lang="ru-RU" sz="2800" dirty="0" err="1" smtClean="0"/>
              <a:t>РЕСПУБЛИКАНСКом</a:t>
            </a:r>
            <a:r>
              <a:rPr lang="ru-RU" sz="2800" dirty="0" smtClean="0"/>
              <a:t> </a:t>
            </a:r>
            <a:r>
              <a:rPr lang="ru-RU" sz="2800" dirty="0" err="1" smtClean="0"/>
              <a:t>МУЗЫКАЛЬНом</a:t>
            </a:r>
            <a:r>
              <a:rPr lang="ru-RU" sz="2800" dirty="0" smtClean="0"/>
              <a:t> </a:t>
            </a:r>
            <a:r>
              <a:rPr lang="ru-RU" sz="2800" dirty="0" err="1" smtClean="0"/>
              <a:t>КОНКУРСе</a:t>
            </a:r>
            <a:r>
              <a:rPr lang="ru-RU" sz="2800" dirty="0" smtClean="0"/>
              <a:t> «ЭСТРАДА СУББОТНЕГО ВЕЧЕРА»</a:t>
            </a:r>
            <a:br>
              <a:rPr lang="ru-RU" sz="2800" dirty="0" smtClean="0"/>
            </a:b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500530" y="2357430"/>
            <a:ext cx="46434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руководитель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Елена Юрьевна Баранова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214818"/>
            <a:ext cx="30718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София Космач,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фортепиано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номинации «Солисты»</a:t>
            </a:r>
          </a:p>
          <a:p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8" name="Рисунок 7" descr="IMG_20190116_201943.jpg"/>
          <p:cNvPicPr>
            <a:picLocks noChangeAspect="1"/>
          </p:cNvPicPr>
          <p:nvPr/>
        </p:nvPicPr>
        <p:blipFill>
          <a:blip r:embed="rId2" cstate="print"/>
          <a:srcRect l="20822" t="4167" r="2297" b="14582"/>
          <a:stretch>
            <a:fillRect/>
          </a:stretch>
        </p:blipFill>
        <p:spPr>
          <a:xfrm>
            <a:off x="5357818" y="3429000"/>
            <a:ext cx="3429024" cy="27860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IMG_20190116_2016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071678"/>
            <a:ext cx="2566324" cy="21617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 descr="IMG_20190116_2015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2143116"/>
            <a:ext cx="2495843" cy="221457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TextBox 10"/>
          <p:cNvSpPr txBox="1"/>
          <p:nvPr/>
        </p:nvSpPr>
        <p:spPr>
          <a:xfrm>
            <a:off x="2786050" y="4214818"/>
            <a:ext cx="264320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Анастасия Ломоносова, фортепиано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II степени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номинации «Солисты»</a:t>
            </a:r>
          </a:p>
          <a:p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571480"/>
            <a:ext cx="8929718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</a:t>
            </a:r>
            <a:r>
              <a:rPr lang="ru-RU" sz="2800" dirty="0" smtClean="0"/>
              <a:t>VIII </a:t>
            </a:r>
            <a:r>
              <a:rPr lang="ru-RU" sz="2800" dirty="0" err="1" smtClean="0"/>
              <a:t>ОТКРЫТом</a:t>
            </a:r>
            <a:r>
              <a:rPr lang="ru-RU" sz="2800" dirty="0" smtClean="0"/>
              <a:t> </a:t>
            </a:r>
            <a:r>
              <a:rPr lang="ru-RU" sz="2800" dirty="0" err="1" smtClean="0"/>
              <a:t>РЕСПУБЛИКАНСКом</a:t>
            </a:r>
            <a:r>
              <a:rPr lang="ru-RU" sz="2800" dirty="0" smtClean="0"/>
              <a:t> </a:t>
            </a:r>
            <a:r>
              <a:rPr lang="ru-RU" sz="2800" dirty="0" err="1" smtClean="0"/>
              <a:t>МУЗЫКАЛЬНом</a:t>
            </a:r>
            <a:r>
              <a:rPr lang="ru-RU" sz="2800" dirty="0" smtClean="0"/>
              <a:t> </a:t>
            </a:r>
            <a:r>
              <a:rPr lang="ru-RU" sz="2800" dirty="0" err="1" smtClean="0"/>
              <a:t>КОНКУРСе</a:t>
            </a:r>
            <a:r>
              <a:rPr lang="ru-RU" sz="2800" dirty="0" smtClean="0"/>
              <a:t> «ЭСТРАДА СУББОТНЕГО ВЕЧЕРА»</a:t>
            </a:r>
            <a:br>
              <a:rPr lang="ru-RU" sz="2800" dirty="0" smtClean="0"/>
            </a:b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500530" y="2357430"/>
            <a:ext cx="46434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руководитель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Наталия Владимировна Золотоверх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50004"/>
            <a:ext cx="521494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Татьяна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Нехайчик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(фортепиано)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номинации «Солисты»</a:t>
            </a:r>
          </a:p>
          <a:p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10" name="Рисунок 9" descr="IMG_20190116_214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928802"/>
            <a:ext cx="4357718" cy="38721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 descr="IMG_20190116_2018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3120452"/>
            <a:ext cx="2596061" cy="373754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WL3ysC0CgPg.jpg"/>
          <p:cNvPicPr>
            <a:picLocks noChangeAspect="1"/>
          </p:cNvPicPr>
          <p:nvPr/>
        </p:nvPicPr>
        <p:blipFill>
          <a:blip r:embed="rId2" cstate="print"/>
          <a:srcRect l="52344" t="12485" r="22101" b="50643"/>
          <a:stretch>
            <a:fillRect/>
          </a:stretch>
        </p:blipFill>
        <p:spPr>
          <a:xfrm>
            <a:off x="1785918" y="2143116"/>
            <a:ext cx="3780499" cy="3635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571480"/>
            <a:ext cx="8929718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</a:t>
            </a:r>
            <a:r>
              <a:rPr lang="ru-RU" sz="2800" dirty="0" smtClean="0"/>
              <a:t>VIII </a:t>
            </a:r>
            <a:r>
              <a:rPr lang="ru-RU" sz="2800" dirty="0" err="1" smtClean="0"/>
              <a:t>ОТКРЫТом</a:t>
            </a:r>
            <a:r>
              <a:rPr lang="ru-RU" sz="2800" dirty="0" smtClean="0"/>
              <a:t> </a:t>
            </a:r>
            <a:r>
              <a:rPr lang="ru-RU" sz="2800" dirty="0" err="1" smtClean="0"/>
              <a:t>РЕСПУБЛИКАНСКом</a:t>
            </a:r>
            <a:r>
              <a:rPr lang="ru-RU" sz="2800" dirty="0" smtClean="0"/>
              <a:t> </a:t>
            </a:r>
            <a:r>
              <a:rPr lang="ru-RU" sz="2800" dirty="0" err="1" smtClean="0"/>
              <a:t>МУЗЫКАЛЬНом</a:t>
            </a:r>
            <a:r>
              <a:rPr lang="ru-RU" sz="2800" dirty="0" smtClean="0"/>
              <a:t> </a:t>
            </a:r>
            <a:r>
              <a:rPr lang="ru-RU" sz="2800" dirty="0" err="1" smtClean="0"/>
              <a:t>КОНКУРСе</a:t>
            </a:r>
            <a:r>
              <a:rPr lang="ru-RU" sz="2800" dirty="0" smtClean="0"/>
              <a:t> «ЭСТРАДА СУББОТНЕГО ВЕЧЕРА»</a:t>
            </a:r>
            <a:br>
              <a:rPr lang="ru-RU" sz="2800" dirty="0" smtClean="0"/>
            </a:b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786314" y="3000372"/>
            <a:ext cx="46434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руководитель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Вера Михайловна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Милованова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15016"/>
            <a:ext cx="61436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Ульяна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Ленкевич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Валерия Шидловская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(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фортепиано)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номинации «Ансамбли»</a:t>
            </a:r>
          </a:p>
          <a:p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8" name="Рисунок 7" descr="sm_full (2).jpg"/>
          <p:cNvPicPr>
            <a:picLocks noChangeAspect="1"/>
          </p:cNvPicPr>
          <p:nvPr/>
        </p:nvPicPr>
        <p:blipFill>
          <a:blip r:embed="rId3" cstate="print"/>
          <a:srcRect b="19643"/>
          <a:stretch>
            <a:fillRect/>
          </a:stretch>
        </p:blipFill>
        <p:spPr>
          <a:xfrm>
            <a:off x="5929322" y="3857628"/>
            <a:ext cx="2202672" cy="2643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 descr="rsRv4lEPNWo.jpg"/>
          <p:cNvPicPr>
            <a:picLocks noChangeAspect="1"/>
          </p:cNvPicPr>
          <p:nvPr/>
        </p:nvPicPr>
        <p:blipFill>
          <a:blip r:embed="rId4" cstate="print"/>
          <a:srcRect l="11268" r="30986"/>
          <a:stretch>
            <a:fillRect/>
          </a:stretch>
        </p:blipFill>
        <p:spPr>
          <a:xfrm>
            <a:off x="500034" y="2214554"/>
            <a:ext cx="3000396" cy="346251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3116"/>
            <a:ext cx="8686800" cy="207170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lvl="8" indent="-342900" algn="ctr">
              <a:spcBef>
                <a:spcPct val="50000"/>
              </a:spcBef>
              <a:buSzPct val="70000"/>
              <a:buNone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</a:p>
          <a:p>
            <a:pPr algn="ctr">
              <a:spcBef>
                <a:spcPct val="50000"/>
              </a:spcBef>
              <a:buNone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учебный  год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571480"/>
            <a:ext cx="8929718" cy="22467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</a:t>
            </a:r>
            <a:r>
              <a:rPr lang="ru-RU" sz="2800" dirty="0" err="1" smtClean="0"/>
              <a:t>РАЙОННом</a:t>
            </a:r>
            <a:r>
              <a:rPr lang="ru-RU" sz="2800" dirty="0" smtClean="0"/>
              <a:t> </a:t>
            </a:r>
            <a:r>
              <a:rPr lang="ru-RU" sz="2800" dirty="0" err="1" smtClean="0"/>
              <a:t>ЭТАПе</a:t>
            </a:r>
            <a:r>
              <a:rPr lang="ru-RU" sz="2800" dirty="0" smtClean="0"/>
              <a:t> ПЕСЕННОГО КОНКУРСА </a:t>
            </a:r>
            <a:br>
              <a:rPr lang="ru-RU" sz="2800" dirty="0" smtClean="0"/>
            </a:br>
            <a:r>
              <a:rPr lang="ru-RU" sz="2800" dirty="0" smtClean="0"/>
              <a:t>«ПОЁТ ПИОНЕРИЯ!»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714876" y="2500306"/>
            <a:ext cx="46434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Руководители: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	Татьяна       Алина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	Игоревна        Игоревна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	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Брытко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Каржицкая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14346" y="6143644"/>
            <a:ext cx="61436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Сизова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Полина   Диплом I степени</a:t>
            </a:r>
          </a:p>
          <a:p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8" name="Рисунок 7" descr="sm_full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3786190"/>
            <a:ext cx="1571636" cy="234697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IMG_20190116_2146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928802"/>
            <a:ext cx="4000528" cy="42519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Screenshot_2019-01-28-13-01-59-668_com.instagram.android.png"/>
          <p:cNvPicPr>
            <a:picLocks noChangeAspect="1"/>
          </p:cNvPicPr>
          <p:nvPr/>
        </p:nvPicPr>
        <p:blipFill>
          <a:blip r:embed="rId4" cstate="print"/>
          <a:srcRect l="12115" t="3055" r="9138"/>
          <a:stretch>
            <a:fillRect/>
          </a:stretch>
        </p:blipFill>
        <p:spPr>
          <a:xfrm>
            <a:off x="6858016" y="3857628"/>
            <a:ext cx="1857388" cy="226695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571480"/>
            <a:ext cx="8929718" cy="2677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</a:t>
            </a:r>
            <a:r>
              <a:rPr lang="ru-RU" sz="2800" dirty="0" err="1" smtClean="0"/>
              <a:t>РАЙОННом</a:t>
            </a:r>
            <a:r>
              <a:rPr lang="ru-RU" sz="2800" dirty="0" smtClean="0"/>
              <a:t> </a:t>
            </a:r>
            <a:r>
              <a:rPr lang="ru-RU" sz="2800" dirty="0" err="1" smtClean="0"/>
              <a:t>ЭТАПе</a:t>
            </a:r>
            <a:r>
              <a:rPr lang="ru-RU" sz="2800" dirty="0" smtClean="0"/>
              <a:t> V РЕСПУБЛИКАНСКОГО </a:t>
            </a:r>
            <a:br>
              <a:rPr lang="ru-RU" sz="2800" dirty="0" smtClean="0"/>
            </a:br>
            <a:r>
              <a:rPr lang="ru-RU" sz="2800" dirty="0" smtClean="0"/>
              <a:t>СМОТРА-КОНКУРСА ДЕТСКОГО ТВОРЧЕСТВА «ЗДРАВСТВУЙ, МИР!»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500530" y="5357826"/>
            <a:ext cx="46434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руководитель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Валентина Викторовна Зеленина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концертмейстер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Владимир Петрович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Чекатовский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357826"/>
            <a:ext cx="521494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Образцовый ансамбль народной песни 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Вянок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номинации «Народно-сценический фольклор»</a:t>
            </a:r>
          </a:p>
          <a:p>
            <a:pPr algn="ctr"/>
            <a:endParaRPr lang="ru-RU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10" name="Рисунок 9" descr="IMG_20181116_174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2214554"/>
            <a:ext cx="6429420" cy="333270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571480"/>
            <a:ext cx="8929718" cy="2677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городском</a:t>
            </a:r>
            <a:r>
              <a:rPr lang="ru-RU" sz="2800" dirty="0" smtClean="0"/>
              <a:t> </a:t>
            </a:r>
            <a:r>
              <a:rPr lang="ru-RU" sz="2800" dirty="0" err="1" smtClean="0"/>
              <a:t>ЭТАПе</a:t>
            </a:r>
            <a:r>
              <a:rPr lang="ru-RU" sz="2800" dirty="0" smtClean="0"/>
              <a:t> V РЕСПУБЛИКАНСКОГО </a:t>
            </a:r>
            <a:br>
              <a:rPr lang="ru-RU" sz="2800" dirty="0" smtClean="0"/>
            </a:br>
            <a:r>
              <a:rPr lang="ru-RU" sz="2800" dirty="0" smtClean="0"/>
              <a:t>СМОТРА-КОНКУРСА ДЕТСКОГО ТВОРЧЕСТВА «ЗДРАВСТВУЙ, МИР!»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000628" y="5534561"/>
            <a:ext cx="450059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руководитель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Валентина Викторовна Зеленина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концертмейстер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Владимир Петрович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Чекатовский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643578"/>
            <a:ext cx="585788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Образцовый ансамбль народной песни«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Вянок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номинации «Народно-сценический фольклор»</a:t>
            </a:r>
          </a:p>
          <a:p>
            <a:pPr algn="ctr"/>
            <a:endParaRPr lang="ru-RU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6" name="Рисунок 5" descr="Screenshot_2018-11-18-19-03-52-555_com.instagram.android.png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 t="21398"/>
          <a:stretch>
            <a:fillRect/>
          </a:stretch>
        </p:blipFill>
        <p:spPr>
          <a:xfrm>
            <a:off x="1143000" y="2143116"/>
            <a:ext cx="6858000" cy="353378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571480"/>
            <a:ext cx="8929718" cy="2677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районном</a:t>
            </a:r>
            <a:r>
              <a:rPr lang="ru-RU" sz="2800" dirty="0" smtClean="0"/>
              <a:t> </a:t>
            </a:r>
            <a:r>
              <a:rPr lang="ru-RU" sz="2800" dirty="0" err="1" smtClean="0"/>
              <a:t>ЭТАПе</a:t>
            </a:r>
            <a:r>
              <a:rPr lang="ru-RU" sz="2800" dirty="0" smtClean="0"/>
              <a:t> V РЕСПУБЛИКАНСКОГО </a:t>
            </a:r>
            <a:br>
              <a:rPr lang="ru-RU" sz="2800" dirty="0" smtClean="0"/>
            </a:br>
            <a:r>
              <a:rPr lang="ru-RU" sz="2800" dirty="0" smtClean="0"/>
              <a:t>СМОТРА-КОНКУРСА ДЕТСКОГО ТВОРЧЕСТВА «ЗДРАВСТВУЙ, МИР!»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000628" y="5500702"/>
            <a:ext cx="46434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руководитель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Валентина Викторовна Зеленина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концертмейстер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Владимир Петрович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Чекатовский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15016"/>
            <a:ext cx="571500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Образцовый ансамбль народной песни 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Вянок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номинации «Вокальные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ансамабли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</a:t>
            </a:r>
          </a:p>
          <a:p>
            <a:pPr algn="ctr"/>
            <a:endParaRPr lang="ru-RU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8" name="Рисунок 7" descr="IMG_20190127_125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2143116"/>
            <a:ext cx="5572164" cy="3481701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571480"/>
            <a:ext cx="8929718" cy="2677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районном</a:t>
            </a:r>
            <a:r>
              <a:rPr lang="ru-RU" sz="2800" dirty="0" smtClean="0"/>
              <a:t> </a:t>
            </a:r>
            <a:r>
              <a:rPr lang="ru-RU" sz="2800" dirty="0" err="1" smtClean="0"/>
              <a:t>ЭТАПе</a:t>
            </a:r>
            <a:r>
              <a:rPr lang="ru-RU" sz="2800" dirty="0" smtClean="0"/>
              <a:t> V РЕСПУБЛИКАНСКОГО </a:t>
            </a:r>
            <a:br>
              <a:rPr lang="ru-RU" sz="2800" dirty="0" smtClean="0"/>
            </a:br>
            <a:r>
              <a:rPr lang="ru-RU" sz="2800" dirty="0" smtClean="0"/>
              <a:t>СМОТРА-КОНКУРСА ДЕТСКОГО ТВОРЧЕСТВА «ЗДРАВСТВУЙ, МИР!»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786314" y="2928934"/>
            <a:ext cx="46434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руководитель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Ирина Ивановна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Липская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996225"/>
            <a:ext cx="521494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Марья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Колыско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номинации «Народный вокал»</a:t>
            </a:r>
          </a:p>
          <a:p>
            <a:pPr algn="ctr"/>
            <a:endParaRPr lang="ru-RU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6" name="Рисунок 5" descr="Screenshot_2019-01-28-13-16-55-814_com.vkontakte.androi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143116"/>
            <a:ext cx="4857784" cy="39143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sm_1u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3714752"/>
            <a:ext cx="1857388" cy="2773699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142648ecaed95bd9a4aac1bde09c5b9a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31930"/>
            <a:ext cx="3394472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Балакина И.К.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8593" t="11328" r="18750" b="1953"/>
          <a:stretch>
            <a:fillRect/>
          </a:stretch>
        </p:blipFill>
        <p:spPr>
          <a:xfrm>
            <a:off x="5594335" y="2285992"/>
            <a:ext cx="3478259" cy="2767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90422_112900.jpg"/>
          <p:cNvPicPr>
            <a:picLocks noChangeAspect="1"/>
          </p:cNvPicPr>
          <p:nvPr/>
        </p:nvPicPr>
        <p:blipFill>
          <a:blip r:embed="rId4" cstate="print"/>
          <a:srcRect l="24219" t="20833" r="32812"/>
          <a:stretch>
            <a:fillRect/>
          </a:stretch>
        </p:blipFill>
        <p:spPr>
          <a:xfrm>
            <a:off x="3286116" y="1500174"/>
            <a:ext cx="2643206" cy="3652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304800" y="228407"/>
            <a:ext cx="8686800" cy="1200329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ВО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II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районном конкурсе творческих работ </a:t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«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пётр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машеров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– сын белорусского народа»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5847218"/>
            <a:ext cx="1317990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Мрочек </a:t>
            </a:r>
          </a:p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Карина</a:t>
            </a:r>
          </a:p>
          <a:p>
            <a:pPr algn="ctr">
              <a:lnSpc>
                <a:spcPct val="70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место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819536" y="5847218"/>
            <a:ext cx="1252266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Семёнова</a:t>
            </a:r>
          </a:p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Алеся</a:t>
            </a:r>
          </a:p>
          <a:p>
            <a:pPr algn="ctr">
              <a:lnSpc>
                <a:spcPct val="70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место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286512" y="5072074"/>
            <a:ext cx="2267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Балакина Ирина Казимировна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500430" y="5072074"/>
            <a:ext cx="278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Стрельцова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Татьяна Сергеевна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Шеметова Дарья 3-Б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rcRect l="8418" r="11609" b="13188"/>
          <a:stretch>
            <a:fillRect/>
          </a:stretch>
        </p:blipFill>
        <p:spPr>
          <a:xfrm>
            <a:off x="-32" y="1000108"/>
            <a:ext cx="2467858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1406" y="4632772"/>
            <a:ext cx="235745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Шеметова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Дарья</a:t>
            </a:r>
          </a:p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</a:t>
            </a:r>
          </a:p>
          <a:p>
            <a:pPr algn="ctr">
              <a:lnSpc>
                <a:spcPct val="70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dirty="0"/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304800" y="71414"/>
            <a:ext cx="8686800" cy="830997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городском конкурсе «юный математик»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357422" y="5143512"/>
            <a:ext cx="25003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 начальных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lnSpc>
                <a:spcPct val="7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классов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Полюхович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Татьяна 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Александровна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" name="Рисунок 8" descr="Полюхович.jpg"/>
          <p:cNvPicPr>
            <a:picLocks noChangeAspect="1"/>
          </p:cNvPicPr>
          <p:nvPr/>
        </p:nvPicPr>
        <p:blipFill>
          <a:blip r:embed="rId3" cstate="print"/>
          <a:srcRect l="22034" t="20339" r="20339"/>
          <a:stretch>
            <a:fillRect/>
          </a:stretch>
        </p:blipFill>
        <p:spPr>
          <a:xfrm>
            <a:off x="2428860" y="2643182"/>
            <a:ext cx="2428892" cy="251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500562" y="1142984"/>
            <a:ext cx="207170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 начальных  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классов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Скокова Ольга 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Анатольевна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1" name="Рисунок 10" descr="Скокова О.А..JPG"/>
          <p:cNvPicPr>
            <a:picLocks noChangeAspect="1"/>
          </p:cNvPicPr>
          <p:nvPr/>
        </p:nvPicPr>
        <p:blipFill>
          <a:blip r:embed="rId4" cstate="print">
            <a:lum bright="-10000" contrast="10000"/>
          </a:blip>
          <a:srcRect l="27344" t="9672" r="27343" b="17708"/>
          <a:stretch>
            <a:fillRect/>
          </a:stretch>
        </p:blipFill>
        <p:spPr>
          <a:xfrm>
            <a:off x="6357950" y="1071546"/>
            <a:ext cx="2643174" cy="3177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Капанец Дарья 4-А-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3500438"/>
            <a:ext cx="2097541" cy="3078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7310794" y="5214950"/>
            <a:ext cx="1529586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Капанец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Дарья</a:t>
            </a:r>
          </a:p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</a:t>
            </a:r>
          </a:p>
          <a:p>
            <a:pPr algn="ctr">
              <a:lnSpc>
                <a:spcPct val="70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dirty="0"/>
          </a:p>
        </p:txBody>
      </p:sp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Семёнова Алеся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272" y="1357298"/>
            <a:ext cx="3394472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33226"/>
            <a:ext cx="8686800" cy="1200329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районном конкурсе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фотоколлажей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«мой дом, мой город, моя судьба»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6000768"/>
            <a:ext cx="3286148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Семёнова Алеся</a:t>
            </a:r>
          </a:p>
          <a:p>
            <a:pPr algn="ctr">
              <a:lnSpc>
                <a:spcPct val="70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место</a:t>
            </a:r>
            <a:endParaRPr lang="ru-RU" dirty="0"/>
          </a:p>
        </p:txBody>
      </p:sp>
      <p:pic>
        <p:nvPicPr>
          <p:cNvPr id="8" name="Рисунок 7" descr="Балакина И.К.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8593" t="11328" r="18750" b="1953"/>
          <a:stretch>
            <a:fillRect/>
          </a:stretch>
        </p:blipFill>
        <p:spPr>
          <a:xfrm>
            <a:off x="4643438" y="1813580"/>
            <a:ext cx="4071966" cy="3240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786314" y="5143512"/>
            <a:ext cx="400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Балакина Ирина Казимировна</a:t>
            </a:r>
            <a:endParaRPr lang="ru-RU" dirty="0"/>
          </a:p>
        </p:txBody>
      </p:sp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285720" y="217892"/>
            <a:ext cx="8686800" cy="830997"/>
          </a:xfrm>
          <a:prstGeom prst="rect">
            <a:avLst/>
          </a:prstGeom>
          <a:ln>
            <a:noFill/>
          </a:ln>
        </p:spPr>
        <p:txBody>
          <a:bodyPr vert="horz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 районном конкурсе «Я рисую право»</a:t>
            </a:r>
            <a:endParaRPr kumimoji="0" lang="ru-RU" sz="2400" b="0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5500702"/>
            <a:ext cx="207167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Юневич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Анна</a:t>
            </a:r>
          </a:p>
          <a:p>
            <a:pPr algn="ctr">
              <a:lnSpc>
                <a:spcPct val="70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место</a:t>
            </a:r>
            <a:endParaRPr lang="ru-RU" dirty="0"/>
          </a:p>
        </p:txBody>
      </p:sp>
      <p:pic>
        <p:nvPicPr>
          <p:cNvPr id="6" name="Рисунок 5" descr="IMG-6f6b0f469c8ba83857010167ef3e347f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5074" y="1500174"/>
            <a:ext cx="2715687" cy="3722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90517_085748.jpg"/>
          <p:cNvPicPr>
            <a:picLocks noChangeAspect="1"/>
          </p:cNvPicPr>
          <p:nvPr/>
        </p:nvPicPr>
        <p:blipFill>
          <a:blip r:embed="rId3" cstate="print"/>
          <a:srcRect l="28261" t="21196"/>
          <a:stretch>
            <a:fillRect/>
          </a:stretch>
        </p:blipFill>
        <p:spPr>
          <a:xfrm>
            <a:off x="3286116" y="1785926"/>
            <a:ext cx="2786082" cy="4080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90517_0902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265" y="1285860"/>
            <a:ext cx="3053975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500430" y="5929330"/>
            <a:ext cx="250033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Воронецкая Дарья</a:t>
            </a:r>
          </a:p>
          <a:p>
            <a:pPr algn="ctr">
              <a:lnSpc>
                <a:spcPct val="70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место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286512" y="5286388"/>
            <a:ext cx="264320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Педагог социальный</a:t>
            </a:r>
          </a:p>
          <a:p>
            <a:pPr algn="ctr">
              <a:lnSpc>
                <a:spcPct val="70000"/>
              </a:lnSpc>
            </a:pP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Зиновчик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Ирина Ивановна</a:t>
            </a:r>
            <a:endParaRPr lang="ru-RU" dirty="0"/>
          </a:p>
        </p:txBody>
      </p:sp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142844" y="-71462"/>
            <a:ext cx="8686800" cy="1569660"/>
          </a:xfrm>
          <a:prstGeom prst="rect">
            <a:avLst/>
          </a:prstGeom>
          <a:ln>
            <a:noFill/>
          </a:ln>
        </p:spPr>
        <p:txBody>
          <a:bodyPr vert="horz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 городской олимпиаде по учебному предмету «биология» среди учащихся 5-8 классов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cap="all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Районный этап</a:t>
            </a:r>
            <a:endParaRPr kumimoji="0" lang="ru-RU" sz="2400" b="0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5748560"/>
            <a:ext cx="2571768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Крюкова Анна</a:t>
            </a:r>
          </a:p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dirty="0"/>
          </a:p>
        </p:txBody>
      </p:sp>
      <p:pic>
        <p:nvPicPr>
          <p:cNvPr id="6" name="Рисунок 5" descr="IMG-c4c42c443fbea9203deffc8f940c206e-V.jpg"/>
          <p:cNvPicPr>
            <a:picLocks noChangeAspect="1"/>
          </p:cNvPicPr>
          <p:nvPr/>
        </p:nvPicPr>
        <p:blipFill>
          <a:blip r:embed="rId2" cstate="print"/>
          <a:srcRect r="12000"/>
          <a:stretch>
            <a:fillRect/>
          </a:stretch>
        </p:blipFill>
        <p:spPr>
          <a:xfrm>
            <a:off x="142844" y="1571612"/>
            <a:ext cx="2671779" cy="4048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90517_113952.jpg"/>
          <p:cNvPicPr>
            <a:picLocks noChangeAspect="1"/>
          </p:cNvPicPr>
          <p:nvPr/>
        </p:nvPicPr>
        <p:blipFill>
          <a:blip r:embed="rId3" cstate="print"/>
          <a:srcRect l="15278" t="22916" r="8333"/>
          <a:stretch>
            <a:fillRect/>
          </a:stretch>
        </p:blipFill>
        <p:spPr>
          <a:xfrm>
            <a:off x="2857488" y="1571613"/>
            <a:ext cx="3026475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643602" y="1785926"/>
            <a:ext cx="3643306" cy="102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Чарковская Наталья 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Михайловна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" name="Рисунок 8" descr="Чарковская Н.М..jpg"/>
          <p:cNvPicPr>
            <a:picLocks noChangeAspect="1"/>
          </p:cNvPicPr>
          <p:nvPr/>
        </p:nvPicPr>
        <p:blipFill>
          <a:blip r:embed="rId4" cstate="print"/>
          <a:srcRect l="20312" r="23437"/>
          <a:stretch>
            <a:fillRect/>
          </a:stretch>
        </p:blipFill>
        <p:spPr>
          <a:xfrm>
            <a:off x="5960567" y="2714620"/>
            <a:ext cx="307408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000364" y="5715016"/>
            <a:ext cx="278608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Смирнова Мария</a:t>
            </a:r>
          </a:p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dirty="0"/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571480"/>
            <a:ext cx="8686800" cy="138499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во втором этапе республиканской олимпиады по Географии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500530" y="2357430"/>
            <a:ext cx="46434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Филон Светлана Валерьяновна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 descr="Ковальчу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3182"/>
            <a:ext cx="471490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42910" y="5750004"/>
            <a:ext cx="26965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Ковальчук Дмитрий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</a:p>
          <a:p>
            <a:endParaRPr lang="ru-RU" dirty="0"/>
          </a:p>
        </p:txBody>
      </p:sp>
      <p:pic>
        <p:nvPicPr>
          <p:cNvPr id="9" name="Рисунок 8" descr="Филон С.В.-2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4000496" y="3357562"/>
            <a:ext cx="5000628" cy="333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Творческом конкурсе художественной фотографии «БССР –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скрозь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прызму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стагоддзя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» городской этап</a:t>
            </a:r>
          </a:p>
        </p:txBody>
      </p:sp>
      <p:pic>
        <p:nvPicPr>
          <p:cNvPr id="10" name="Рисунок 9" descr="Игнатенко Матвей.jpg"/>
          <p:cNvPicPr>
            <a:picLocks noChangeAspect="1"/>
          </p:cNvPicPr>
          <p:nvPr/>
        </p:nvPicPr>
        <p:blipFill>
          <a:blip r:embed="rId2" cstate="print"/>
          <a:srcRect l="25970" t="11458" r="25459"/>
          <a:stretch>
            <a:fillRect/>
          </a:stretch>
        </p:blipFill>
        <p:spPr>
          <a:xfrm>
            <a:off x="357158" y="2226269"/>
            <a:ext cx="2143140" cy="2930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714612" y="5334672"/>
            <a:ext cx="2265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Росанова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Валерия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степени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034" y="5357826"/>
            <a:ext cx="19575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Игнатенко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Матвей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sz="2000" dirty="0"/>
          </a:p>
        </p:txBody>
      </p:sp>
      <p:pic>
        <p:nvPicPr>
          <p:cNvPr id="17" name="Рисунок 16" descr="1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2143115"/>
            <a:ext cx="2000264" cy="2987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2859401"/>
            <a:ext cx="1785918" cy="2666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5286380" y="5189537"/>
            <a:ext cx="15199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Филон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Светлана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Валерьяновна</a:t>
            </a:r>
            <a:endParaRPr lang="ru-RU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7358082" y="5572140"/>
            <a:ext cx="12715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Каменева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Людмила 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Васильевна</a:t>
            </a:r>
            <a:endParaRPr lang="ru-RU" sz="2000" dirty="0"/>
          </a:p>
        </p:txBody>
      </p:sp>
      <p:pic>
        <p:nvPicPr>
          <p:cNvPr id="11" name="Рисунок 10" descr="Росанова Валерия.jpg"/>
          <p:cNvPicPr>
            <a:picLocks noChangeAspect="1"/>
          </p:cNvPicPr>
          <p:nvPr/>
        </p:nvPicPr>
        <p:blipFill>
          <a:blip r:embed="rId5" cstate="print"/>
          <a:srcRect l="26698" t="16666" r="18930" b="22917"/>
          <a:stretch>
            <a:fillRect/>
          </a:stretch>
        </p:blipFill>
        <p:spPr>
          <a:xfrm>
            <a:off x="2752211" y="2285992"/>
            <a:ext cx="2105541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142844" y="299845"/>
            <a:ext cx="8686800" cy="1200329"/>
          </a:xfrm>
          <a:prstGeom prst="rect">
            <a:avLst/>
          </a:prstGeom>
          <a:ln>
            <a:noFill/>
          </a:ln>
        </p:spPr>
        <p:txBody>
          <a:bodyPr vert="horz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Республиканский конкурс экологических проектов «зелёная школа»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cap="all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Районный этап</a:t>
            </a:r>
            <a:endParaRPr kumimoji="0" lang="ru-RU" sz="2400" b="0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857760"/>
            <a:ext cx="25717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Терешкова Екатерина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номинации «Молодёжь за зелёную планету»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 descr="IMG_20190517_084043.jpg"/>
          <p:cNvPicPr>
            <a:picLocks noChangeAspect="1"/>
          </p:cNvPicPr>
          <p:nvPr/>
        </p:nvPicPr>
        <p:blipFill>
          <a:blip r:embed="rId2" cstate="print"/>
          <a:srcRect l="23255" t="13954"/>
          <a:stretch>
            <a:fillRect/>
          </a:stretch>
        </p:blipFill>
        <p:spPr>
          <a:xfrm>
            <a:off x="142844" y="1214422"/>
            <a:ext cx="2357468" cy="3524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90517_095330.jpg"/>
          <p:cNvPicPr>
            <a:picLocks noChangeAspect="1"/>
          </p:cNvPicPr>
          <p:nvPr/>
        </p:nvPicPr>
        <p:blipFill>
          <a:blip r:embed="rId3" cstate="print"/>
          <a:srcRect l="13281" r="3906"/>
          <a:stretch>
            <a:fillRect/>
          </a:stretch>
        </p:blipFill>
        <p:spPr>
          <a:xfrm>
            <a:off x="2500298" y="1643050"/>
            <a:ext cx="4000528" cy="3623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286480" y="2357430"/>
            <a:ext cx="2857520" cy="89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Чарковская Наталья 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Михайловна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" name="Рисунок 8" descr="Чарковская Н.М..jpg"/>
          <p:cNvPicPr>
            <a:picLocks noChangeAspect="1"/>
          </p:cNvPicPr>
          <p:nvPr/>
        </p:nvPicPr>
        <p:blipFill>
          <a:blip r:embed="rId4" cstate="print"/>
          <a:srcRect l="20312" r="23437"/>
          <a:stretch>
            <a:fillRect/>
          </a:stretch>
        </p:blipFill>
        <p:spPr>
          <a:xfrm>
            <a:off x="6500825" y="3354922"/>
            <a:ext cx="2533829" cy="300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571736" y="5357826"/>
            <a:ext cx="3857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Хоревская-Демидова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Валерия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Головко Николай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номинации</a:t>
            </a:r>
          </a:p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«Красная книга глазами детей»</a:t>
            </a:r>
            <a:endParaRPr lang="ru-RU" sz="2000" dirty="0"/>
          </a:p>
        </p:txBody>
      </p:sp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IMG-bca2c9f7b1f68ac40c94c18c74b0524d-V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l="15278" t="22916" r="58333" b="52084"/>
          <a:stretch>
            <a:fillRect/>
          </a:stretch>
        </p:blipFill>
        <p:spPr>
          <a:xfrm>
            <a:off x="4357686" y="1071545"/>
            <a:ext cx="2286016" cy="288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-71438" y="1142984"/>
            <a:ext cx="235742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Апимахович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Людмила  Васильевна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Рисунок 4" descr="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000240"/>
            <a:ext cx="191351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90422_112900.jpg"/>
          <p:cNvPicPr>
            <a:picLocks noChangeAspect="1"/>
          </p:cNvPicPr>
          <p:nvPr/>
        </p:nvPicPr>
        <p:blipFill>
          <a:blip r:embed="rId4" cstate="print"/>
          <a:srcRect l="24219" t="20833" r="32812"/>
          <a:stretch>
            <a:fillRect/>
          </a:stretch>
        </p:blipFill>
        <p:spPr>
          <a:xfrm>
            <a:off x="6894677" y="2134040"/>
            <a:ext cx="2177917" cy="300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857984" y="1123077"/>
            <a:ext cx="228601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Стрельцова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lnSpc>
                <a:spcPct val="85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Татьяна Сергеевна</a:t>
            </a:r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0" y="-71462"/>
            <a:ext cx="9144000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открытой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межпредметной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олимпиаде </a:t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unistar-2019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 descr="IMG_20190517_085157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 l="10458" t="15686" r="3268"/>
          <a:stretch>
            <a:fillRect/>
          </a:stretch>
        </p:blipFill>
        <p:spPr>
          <a:xfrm>
            <a:off x="2071670" y="3071810"/>
            <a:ext cx="2286016" cy="2978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928826" y="5969319"/>
            <a:ext cx="2357422" cy="88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Ломоносова Анастасия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1" name="Рисунок 10" descr="IMG-a3a6288a05976b126a6084e42e17bfa4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42027" y="4126252"/>
            <a:ext cx="2096925" cy="258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6715140" y="5695109"/>
            <a:ext cx="200026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Силкина Ирина Георгиевна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8860" y="1857364"/>
            <a:ext cx="2000264" cy="627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Ильина Лилия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12920"/>
            <a:ext cx="9144000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городской олимпиаде по учебному предмету «Химия» среди учащихся 5-8 классов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Районный этап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720" y="5786454"/>
            <a:ext cx="2901282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Самойлович Валерия</a:t>
            </a:r>
          </a:p>
          <a:p>
            <a:pPr algn="ctr">
              <a:lnSpc>
                <a:spcPct val="85000"/>
              </a:lnSpc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sz="2200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072198" y="1738744"/>
            <a:ext cx="2857520" cy="120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Сокол Александра 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Александровна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Рисунок 7" descr="Сокол А.А..jpg"/>
          <p:cNvPicPr>
            <a:picLocks noChangeAspect="1"/>
          </p:cNvPicPr>
          <p:nvPr/>
        </p:nvPicPr>
        <p:blipFill>
          <a:blip r:embed="rId2" cstate="print"/>
          <a:srcRect l="24197" t="10156" r="27740"/>
          <a:stretch>
            <a:fillRect/>
          </a:stretch>
        </p:blipFill>
        <p:spPr>
          <a:xfrm>
            <a:off x="6000760" y="2928934"/>
            <a:ext cx="3000396" cy="3739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Самойлович Валерия.jpg"/>
          <p:cNvPicPr>
            <a:picLocks noChangeAspect="1"/>
          </p:cNvPicPr>
          <p:nvPr/>
        </p:nvPicPr>
        <p:blipFill>
          <a:blip r:embed="rId3" cstate="print"/>
          <a:srcRect l="31945" t="15625" r="13889" b="31250"/>
          <a:stretch>
            <a:fillRect/>
          </a:stretch>
        </p:blipFill>
        <p:spPr>
          <a:xfrm>
            <a:off x="285720" y="2071678"/>
            <a:ext cx="2786082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257543" y="6105750"/>
            <a:ext cx="2571768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Крюкова Анна</a:t>
            </a:r>
          </a:p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dirty="0"/>
          </a:p>
        </p:txBody>
      </p:sp>
      <p:pic>
        <p:nvPicPr>
          <p:cNvPr id="14" name="Рисунок 13" descr="IMG-c4c42c443fbea9203deffc8f940c206e-V.jpg"/>
          <p:cNvPicPr>
            <a:picLocks noChangeAspect="1"/>
          </p:cNvPicPr>
          <p:nvPr/>
        </p:nvPicPr>
        <p:blipFill>
          <a:blip r:embed="rId4" cstate="print"/>
          <a:srcRect r="12000"/>
          <a:stretch>
            <a:fillRect/>
          </a:stretch>
        </p:blipFill>
        <p:spPr>
          <a:xfrm>
            <a:off x="3186105" y="1928802"/>
            <a:ext cx="2671779" cy="4048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4358"/>
            <a:ext cx="9144000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X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республиканском конкурсе научно-технического творчества учащейся молодёжи «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техноинтеллект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» 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городской этап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6272" y="5786454"/>
            <a:ext cx="2901282" cy="968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Шатная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Карина</a:t>
            </a:r>
          </a:p>
          <a:p>
            <a:pPr algn="ctr">
              <a:lnSpc>
                <a:spcPct val="85000"/>
              </a:lnSpc>
            </a:pP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место в номинации </a:t>
            </a:r>
          </a:p>
          <a:p>
            <a:pPr algn="ctr">
              <a:lnSpc>
                <a:spcPct val="85000"/>
              </a:lnSpc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«Цвет в архитектуре»</a:t>
            </a:r>
            <a:endParaRPr lang="ru-RU" sz="2200" dirty="0"/>
          </a:p>
        </p:txBody>
      </p:sp>
      <p:pic>
        <p:nvPicPr>
          <p:cNvPr id="6" name="Рисунок 5" descr="IMG-954fc5a26f52e7422e0f985f12fa98c7-V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tretch>
            <a:fillRect/>
          </a:stretch>
        </p:blipFill>
        <p:spPr>
          <a:xfrm>
            <a:off x="482174" y="1857364"/>
            <a:ext cx="2946818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143504" y="5786454"/>
            <a:ext cx="3357586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lnSpc>
                <a:spcPct val="85000"/>
              </a:lnSpc>
            </a:pP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Харько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Валентина Петровна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Рисунок 7" descr="Харько.jpg"/>
          <p:cNvPicPr>
            <a:picLocks noChangeAspect="1"/>
          </p:cNvPicPr>
          <p:nvPr/>
        </p:nvPicPr>
        <p:blipFill>
          <a:blip r:embed="rId3" cstate="print">
            <a:lum bright="30000" contrast="10000"/>
          </a:blip>
          <a:stretch>
            <a:fillRect/>
          </a:stretch>
        </p:blipFill>
        <p:spPr>
          <a:xfrm>
            <a:off x="5214942" y="2085966"/>
            <a:ext cx="3238504" cy="3562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V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открытых литературных чтениях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секция «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Аркадзь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куляшоў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: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вядомы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невядомы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4900" y="6072206"/>
            <a:ext cx="2901282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Колыско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Марья</a:t>
            </a:r>
          </a:p>
          <a:p>
            <a:pPr algn="ctr">
              <a:lnSpc>
                <a:spcPct val="85000"/>
              </a:lnSpc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sz="2200" dirty="0"/>
          </a:p>
        </p:txBody>
      </p:sp>
      <p:pic>
        <p:nvPicPr>
          <p:cNvPr id="10" name="Рисунок 9" descr="IMG-2c6f259644fc721409dadcd4f93fc7d9-V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l="34722" t="17708" r="31944" b="43750"/>
          <a:stretch>
            <a:fillRect/>
          </a:stretch>
        </p:blipFill>
        <p:spPr>
          <a:xfrm>
            <a:off x="884900" y="1571611"/>
            <a:ext cx="2857520" cy="440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429124" y="6099595"/>
            <a:ext cx="371474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Апимахович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Людмила  Васильевна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3" name="Рисунок 12" descr="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542084"/>
            <a:ext cx="3008688" cy="4492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республиканском конкурсе 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«Красный крест. Я вижу добро»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1470" y="5688064"/>
            <a:ext cx="3000364" cy="95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Смолярчик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Кристина</a:t>
            </a:r>
          </a:p>
          <a:p>
            <a:pPr algn="ctr">
              <a:lnSpc>
                <a:spcPct val="85000"/>
              </a:lnSpc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Районный этап 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место </a:t>
            </a:r>
          </a:p>
          <a:p>
            <a:pPr algn="ctr">
              <a:lnSpc>
                <a:spcPct val="85000"/>
              </a:lnSpc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Городской этап 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место </a:t>
            </a:r>
          </a:p>
        </p:txBody>
      </p:sp>
      <p:pic>
        <p:nvPicPr>
          <p:cNvPr id="12" name="Рисунок 11" descr="Смолярчик Кристина.jpg"/>
          <p:cNvPicPr>
            <a:picLocks noChangeAspect="1"/>
          </p:cNvPicPr>
          <p:nvPr/>
        </p:nvPicPr>
        <p:blipFill>
          <a:blip r:embed="rId2" cstate="print"/>
          <a:srcRect l="57813" t="15293" r="4687" b="6616"/>
          <a:stretch>
            <a:fillRect/>
          </a:stretch>
        </p:blipFill>
        <p:spPr>
          <a:xfrm>
            <a:off x="-32" y="2187602"/>
            <a:ext cx="2286016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928794" y="1571612"/>
            <a:ext cx="2714644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lnSpc>
                <a:spcPct val="85000"/>
              </a:lnSpc>
            </a:pP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Харько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en-US" sz="2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lnSpc>
                <a:spcPct val="85000"/>
              </a:lnSpc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Валентина </a:t>
            </a:r>
          </a:p>
          <a:p>
            <a:pPr algn="ctr">
              <a:lnSpc>
                <a:spcPct val="85000"/>
              </a:lnSpc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Петровна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5" name="Рисунок 14" descr="Харько.jpg"/>
          <p:cNvPicPr>
            <a:picLocks noChangeAspect="1"/>
          </p:cNvPicPr>
          <p:nvPr/>
        </p:nvPicPr>
        <p:blipFill>
          <a:blip r:embed="rId3" cstate="print">
            <a:lum bright="30000" contrast="10000"/>
          </a:blip>
          <a:srcRect l="8824" r="17638" b="6267"/>
          <a:stretch>
            <a:fillRect/>
          </a:stretch>
        </p:blipFill>
        <p:spPr>
          <a:xfrm>
            <a:off x="2214546" y="2643182"/>
            <a:ext cx="2286016" cy="3205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Аветисян Лаура.jpg"/>
          <p:cNvPicPr>
            <a:picLocks noChangeAspect="1"/>
          </p:cNvPicPr>
          <p:nvPr/>
        </p:nvPicPr>
        <p:blipFill>
          <a:blip r:embed="rId4" cstate="print"/>
          <a:srcRect l="37500" t="23958" r="37500" b="50000"/>
          <a:stretch>
            <a:fillRect/>
          </a:stretch>
        </p:blipFill>
        <p:spPr>
          <a:xfrm>
            <a:off x="6786578" y="3286080"/>
            <a:ext cx="2357422" cy="3274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6858016" y="2357430"/>
            <a:ext cx="2286016" cy="95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Аветисян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Лаура</a:t>
            </a:r>
            <a:endParaRPr lang="ru-RU" sz="2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lnSpc>
                <a:spcPct val="85000"/>
              </a:lnSpc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Районный этап </a:t>
            </a:r>
            <a:endParaRPr lang="en-US" sz="2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lnSpc>
                <a:spcPct val="85000"/>
              </a:lnSpc>
            </a:pP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место </a:t>
            </a:r>
          </a:p>
        </p:txBody>
      </p:sp>
      <p:pic>
        <p:nvPicPr>
          <p:cNvPr id="19" name="Рисунок 18" descr="IMG-78b89e2bb370476e2c8a2fa1180762c6-V.jpg"/>
          <p:cNvPicPr>
            <a:picLocks noChangeAspect="1"/>
          </p:cNvPicPr>
          <p:nvPr/>
        </p:nvPicPr>
        <p:blipFill>
          <a:blip r:embed="rId5" cstate="print"/>
          <a:srcRect l="34948" t="14583" r="19200" b="36458"/>
          <a:stretch>
            <a:fillRect/>
          </a:stretch>
        </p:blipFill>
        <p:spPr>
          <a:xfrm>
            <a:off x="4357686" y="1428736"/>
            <a:ext cx="250033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4143372" y="4616494"/>
            <a:ext cx="3000364" cy="95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</a:t>
            </a:r>
          </a:p>
          <a:p>
            <a:pPr algn="ctr">
              <a:lnSpc>
                <a:spcPct val="85000"/>
              </a:lnSpc>
            </a:pP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Шамигова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Кристина Юрьевна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Балакина И.К.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8593" t="11328" r="18750" b="1953"/>
          <a:stretch>
            <a:fillRect/>
          </a:stretch>
        </p:blipFill>
        <p:spPr>
          <a:xfrm>
            <a:off x="5451459" y="2571744"/>
            <a:ext cx="3478259" cy="2767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214282" y="571480"/>
            <a:ext cx="8686800" cy="138499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во втором этапе республиканской олимпиады по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ОБществоведению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5286388"/>
            <a:ext cx="2696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Фещук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Яна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dirty="0"/>
          </a:p>
        </p:txBody>
      </p:sp>
      <p:pic>
        <p:nvPicPr>
          <p:cNvPr id="7" name="Рисунок 6" descr="Фещук Яна.jpg"/>
          <p:cNvPicPr>
            <a:picLocks noChangeAspect="1"/>
          </p:cNvPicPr>
          <p:nvPr/>
        </p:nvPicPr>
        <p:blipFill>
          <a:blip r:embed="rId3" cstate="print"/>
          <a:srcRect l="22656" r="24219" b="8984"/>
          <a:stretch>
            <a:fillRect/>
          </a:stretch>
        </p:blipFill>
        <p:spPr>
          <a:xfrm>
            <a:off x="71406" y="1928802"/>
            <a:ext cx="2928958" cy="334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928926" y="5929330"/>
            <a:ext cx="2696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Швецова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Анастасия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857884" y="5286388"/>
            <a:ext cx="2696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Балакина Ирина Казимировна</a:t>
            </a:r>
            <a:endParaRPr lang="ru-RU" dirty="0"/>
          </a:p>
        </p:txBody>
      </p:sp>
      <p:pic>
        <p:nvPicPr>
          <p:cNvPr id="9" name="Рисунок 8" descr="Швецова Анастасия.jpg"/>
          <p:cNvPicPr>
            <a:picLocks noChangeAspect="1"/>
          </p:cNvPicPr>
          <p:nvPr/>
        </p:nvPicPr>
        <p:blipFill>
          <a:blip r:embed="rId4" cstate="print"/>
          <a:srcRect l="26562" r="28906" b="5468"/>
          <a:stretch>
            <a:fillRect/>
          </a:stretch>
        </p:blipFill>
        <p:spPr>
          <a:xfrm>
            <a:off x="2928926" y="2357430"/>
            <a:ext cx="2571768" cy="3639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рыгина Л.Е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3571872"/>
            <a:ext cx="4929190" cy="3286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615245"/>
            <a:ext cx="8686800" cy="138499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во втором этапе республиканской олимпиады по учебному предмету «трудовое обучение»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643438" y="2214554"/>
            <a:ext cx="464347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Бурыгина Людмила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Евгеньевна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662" y="5643578"/>
            <a:ext cx="25603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Дадалко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Дарья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</a:p>
          <a:p>
            <a:endParaRPr lang="ru-RU" dirty="0"/>
          </a:p>
        </p:txBody>
      </p:sp>
      <p:pic>
        <p:nvPicPr>
          <p:cNvPr id="8" name="Рисунок 7" descr="Дадалко Дарья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2428868"/>
            <a:ext cx="4786314" cy="319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571480"/>
            <a:ext cx="8686800" cy="138499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во втором этапе республиканской олимпиады по химии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500530" y="1857364"/>
            <a:ext cx="464347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Сокол Александра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Александровна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5750004"/>
            <a:ext cx="2857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Кириенко  Глеб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</a:p>
          <a:p>
            <a:endParaRPr lang="ru-RU" dirty="0"/>
          </a:p>
        </p:txBody>
      </p:sp>
      <p:pic>
        <p:nvPicPr>
          <p:cNvPr id="10" name="Рисунок 9" descr="Сокол А.А..jpg"/>
          <p:cNvPicPr>
            <a:picLocks noChangeAspect="1"/>
          </p:cNvPicPr>
          <p:nvPr/>
        </p:nvPicPr>
        <p:blipFill>
          <a:blip r:embed="rId2" cstate="print"/>
          <a:srcRect l="7031" t="10156" r="11719"/>
          <a:stretch>
            <a:fillRect/>
          </a:stretch>
        </p:blipFill>
        <p:spPr>
          <a:xfrm>
            <a:off x="4071934" y="3118992"/>
            <a:ext cx="5072066" cy="3739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Кириенко Гле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71744"/>
            <a:ext cx="450059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571480"/>
            <a:ext cx="8686800" cy="138499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во втором этапе республиканской олимпиады по физике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357686" y="1857364"/>
            <a:ext cx="46434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Каменева Людмила Васильевна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5750004"/>
            <a:ext cx="27446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Заблоцкий Владислав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</a:p>
          <a:p>
            <a:endParaRPr lang="ru-RU" dirty="0"/>
          </a:p>
        </p:txBody>
      </p:sp>
      <p:pic>
        <p:nvPicPr>
          <p:cNvPr id="8" name="Рисунок 7" descr="Заблоцкий Владислав.jpg"/>
          <p:cNvPicPr>
            <a:picLocks noChangeAspect="1"/>
          </p:cNvPicPr>
          <p:nvPr/>
        </p:nvPicPr>
        <p:blipFill>
          <a:blip r:embed="rId2" cstate="print"/>
          <a:srcRect l="19531" t="6640" r="24219"/>
          <a:stretch>
            <a:fillRect/>
          </a:stretch>
        </p:blipFill>
        <p:spPr>
          <a:xfrm>
            <a:off x="142844" y="1928802"/>
            <a:ext cx="3429056" cy="379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2839404"/>
            <a:ext cx="2643202" cy="3947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074" y="142852"/>
            <a:ext cx="8901082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интернет-олимпиаде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по учебным предметам «белорусский язык» и «белорусская литература», очный этап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071934" y="1857364"/>
            <a:ext cx="507206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defRPr/>
            </a:pP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Апимахович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Людмила  Васильевна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5890956"/>
            <a:ext cx="1879040" cy="895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Ильина Лилия</a:t>
            </a:r>
          </a:p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</a:p>
          <a:p>
            <a:pPr algn="ctr">
              <a:lnSpc>
                <a:spcPct val="70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dirty="0"/>
          </a:p>
        </p:txBody>
      </p:sp>
      <p:pic>
        <p:nvPicPr>
          <p:cNvPr id="8" name="Рисунок 7" descr="IMG-3331e896aaa0bb952b1de4cbaf345930-V.jpg"/>
          <p:cNvPicPr>
            <a:picLocks noChangeAspect="1"/>
          </p:cNvPicPr>
          <p:nvPr/>
        </p:nvPicPr>
        <p:blipFill>
          <a:blip r:embed="rId2" cstate="print"/>
          <a:srcRect t="4166" b="42708"/>
          <a:stretch>
            <a:fillRect/>
          </a:stretch>
        </p:blipFill>
        <p:spPr>
          <a:xfrm>
            <a:off x="0" y="1928801"/>
            <a:ext cx="4143372" cy="3918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306719" y="5918656"/>
            <a:ext cx="1694695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Попова Анна</a:t>
            </a:r>
          </a:p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</a:t>
            </a:r>
          </a:p>
          <a:p>
            <a:pPr algn="ctr">
              <a:lnSpc>
                <a:spcPct val="70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степени</a:t>
            </a:r>
            <a:endParaRPr lang="ru-RU" dirty="0"/>
          </a:p>
        </p:txBody>
      </p:sp>
      <p:pic>
        <p:nvPicPr>
          <p:cNvPr id="12" name="Рисунок 11" descr="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2679377"/>
            <a:ext cx="2786082" cy="4160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86800" cy="138499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Результаты участия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конкурсе исследовательских работ в секции «биология», районный этап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500694" y="1714488"/>
            <a:ext cx="3643306" cy="102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Чарковская Наталья 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Михайловна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976" y="5929330"/>
            <a:ext cx="2857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Сегень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Анастасия</a:t>
            </a:r>
          </a:p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место</a:t>
            </a:r>
            <a:endParaRPr lang="ru-RU" dirty="0"/>
          </a:p>
        </p:txBody>
      </p:sp>
      <p:pic>
        <p:nvPicPr>
          <p:cNvPr id="11" name="Рисунок 10" descr="Чарковская Н.М..jpg"/>
          <p:cNvPicPr>
            <a:picLocks noChangeAspect="1"/>
          </p:cNvPicPr>
          <p:nvPr/>
        </p:nvPicPr>
        <p:blipFill>
          <a:blip r:embed="rId2" cstate="print"/>
          <a:srcRect l="20312" r="23437"/>
          <a:stretch>
            <a:fillRect/>
          </a:stretch>
        </p:blipFill>
        <p:spPr>
          <a:xfrm>
            <a:off x="5572132" y="2643182"/>
            <a:ext cx="3462523" cy="4103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Сегень Анастасия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3125" r="7031" b="7812"/>
          <a:stretch>
            <a:fillRect/>
          </a:stretch>
        </p:blipFill>
        <p:spPr>
          <a:xfrm>
            <a:off x="0" y="2285992"/>
            <a:ext cx="5286412" cy="3616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514</TotalTime>
  <Words>906</Words>
  <Application>Microsoft Office PowerPoint</Application>
  <PresentationFormat>Экран (4:3)</PresentationFormat>
  <Paragraphs>323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Трек</vt:lpstr>
      <vt:lpstr>Слайд 1</vt:lpstr>
      <vt:lpstr>Слайд 2</vt:lpstr>
      <vt:lpstr>Результаты участия  во втором этапе республиканской олимпиады по Географии</vt:lpstr>
      <vt:lpstr>Результаты участия  во втором этапе республиканской олимпиады по ОБществоведению</vt:lpstr>
      <vt:lpstr>Результаты участия  во втором этапе республиканской олимпиады по учебному предмету «трудовое обучение»</vt:lpstr>
      <vt:lpstr>Результаты участия  во втором этапе республиканской олимпиады по химии</vt:lpstr>
      <vt:lpstr>Результаты участия  во втором этапе республиканской олимпиады по физике</vt:lpstr>
      <vt:lpstr>Результаты участия  В интернет-олимпиаде по учебным предметам «белорусский язык» и «белорусская литература», очный этап</vt:lpstr>
      <vt:lpstr>Результаты участия  В конкурсе исследовательских работ в секции «биология», районный этап</vt:lpstr>
      <vt:lpstr>Результаты участия  В районном этапе конкурса фоторабот «зямля пад белыми крылами» в рамках акции учащейся молодёжи «жыву ў беларусi I тым ганаруся»</vt:lpstr>
      <vt:lpstr>Результаты участия  В районном литературном конкурсе  «дэбют»</vt:lpstr>
      <vt:lpstr>Результаты участия  В районных соревнованиях по настольному теннису</vt:lpstr>
      <vt:lpstr>Результаты участия  В районном конкурсе «школа безопасности»</vt:lpstr>
      <vt:lpstr>Результаты участия  В третьем этапе республиканской олимпиады по географии</vt:lpstr>
      <vt:lpstr>Результаты участия  в третьем этапе республиканской олимпиады по ОБществоведению</vt:lpstr>
      <vt:lpstr>Результаты участия  В конкурсе исследовательских работ в секции «биология», Городской этап</vt:lpstr>
      <vt:lpstr>Результаты участия  в VIII ОТКРЫТом РЕСПУБЛИКАНСКом МУЗЫКАЛЬНом КОНКУРСе «ЭСТРАДА СУББОТНЕГО ВЕЧЕРА» </vt:lpstr>
      <vt:lpstr>Результаты участия  в VIII ОТКРЫТом РЕСПУБЛИКАНСКом МУЗЫКАЛЬНом КОНКУРСе «ЭСТРАДА СУББОТНЕГО ВЕЧЕРА» </vt:lpstr>
      <vt:lpstr>Результаты участия  в VIII ОТКРЫТом РЕСПУБЛИКАНСКом МУЗЫКАЛЬНом КОНКУРСе «ЭСТРАДА СУББОТНЕГО ВЕЧЕРА» </vt:lpstr>
      <vt:lpstr>Результаты участия  в РАЙОННом ЭТАПе ПЕСЕННОГО КОНКУРСА  «ПОЁТ ПИОНЕРИЯ!»  </vt:lpstr>
      <vt:lpstr>Результаты участия  в РАЙОННом ЭТАПе V РЕСПУБЛИКАНСКОГО  СМОТРА-КОНКУРСА ДЕТСКОГО ТВОРЧЕСТВА «ЗДРАВСТВУЙ, МИР!»   </vt:lpstr>
      <vt:lpstr>Результаты участия  в городском ЭТАПе V РЕСПУБЛИКАНСКОГО  СМОТРА-КОНКУРСА ДЕТСКОГО ТВОРЧЕСТВА «ЗДРАВСТВУЙ, МИР!»   </vt:lpstr>
      <vt:lpstr>Результаты участия  в районном ЭТАПе V РЕСПУБЛИКАНСКОГО  СМОТРА-КОНКУРСА ДЕТСКОГО ТВОРЧЕСТВА «ЗДРАВСТВУЙ, МИР!»   </vt:lpstr>
      <vt:lpstr>Результаты участия  в районном ЭТАПе V РЕСПУБЛИКАНСКОГО  СМОТРА-КОНКУРСА ДЕТСКОГО ТВОРЧЕСТВА «ЗДРАВСТВУЙ, МИР!»   </vt:lpstr>
      <vt:lpstr>Результаты участия  ВО II районном конкурсе творческих работ  «пётр машеров – сын белорусского народа»</vt:lpstr>
      <vt:lpstr>Результаты участия  В городском конкурсе «юный математик»</vt:lpstr>
      <vt:lpstr>Результаты участия  В районном конкурсе фотоколлажей  «мой дом, мой город, моя судьба»</vt:lpstr>
      <vt:lpstr>Слайд 28</vt:lpstr>
      <vt:lpstr>Слайд 29</vt:lpstr>
      <vt:lpstr>Результаты участия в Творческом конкурсе художественной фотографии «БССР – скрозь прызму стагоддзя» городской этап</vt:lpstr>
      <vt:lpstr>Слайд 31</vt:lpstr>
      <vt:lpstr>Результаты участия  В открытой межпредметной олимпиаде  unistar-2019</vt:lpstr>
      <vt:lpstr>Результаты участия  В городской олимпиаде по учебному предмету «Химия» среди учащихся 5-8 классов Районный этап</vt:lpstr>
      <vt:lpstr>Результаты участия в X республиканском конкурсе научно-технического творчества учащейся молодёжи «техноинтеллект»  городской этап</vt:lpstr>
      <vt:lpstr>Результаты участия  в V открытых литературных чтениях секция «Аркадзь куляшоў: вядомы i невядомы»</vt:lpstr>
      <vt:lpstr>Результаты участия  В республиканском конкурсе  «Красный крест. Я вижу добро»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 участия  в  олимпиадном  движении, конкурсАХ  работ  исследовательского  характера  и интеллектуальных  конкурсаХ</dc:title>
  <dc:creator>Tanja</dc:creator>
  <cp:lastModifiedBy>Admin</cp:lastModifiedBy>
  <cp:revision>85</cp:revision>
  <dcterms:created xsi:type="dcterms:W3CDTF">2019-01-01T10:15:53Z</dcterms:created>
  <dcterms:modified xsi:type="dcterms:W3CDTF">2020-01-22T15:41:03Z</dcterms:modified>
</cp:coreProperties>
</file>