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handoutMasterIdLst>
    <p:handoutMasterId r:id="rId58"/>
  </p:handout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7" r:id="rId18"/>
    <p:sldId id="273" r:id="rId19"/>
    <p:sldId id="264" r:id="rId20"/>
    <p:sldId id="265" r:id="rId21"/>
    <p:sldId id="266" r:id="rId22"/>
    <p:sldId id="268" r:id="rId23"/>
    <p:sldId id="269" r:id="rId24"/>
    <p:sldId id="282" r:id="rId25"/>
    <p:sldId id="320" r:id="rId26"/>
    <p:sldId id="298" r:id="rId27"/>
    <p:sldId id="299" r:id="rId28"/>
    <p:sldId id="270" r:id="rId29"/>
    <p:sldId id="271" r:id="rId30"/>
    <p:sldId id="277" r:id="rId31"/>
    <p:sldId id="278" r:id="rId32"/>
    <p:sldId id="276" r:id="rId33"/>
    <p:sldId id="275" r:id="rId34"/>
    <p:sldId id="274" r:id="rId35"/>
    <p:sldId id="281" r:id="rId36"/>
    <p:sldId id="284" r:id="rId37"/>
    <p:sldId id="285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5F872-1A14-46BA-8CAD-141648F31273}" type="datetimeFigureOut">
              <a:rPr lang="ru-RU" smtClean="0"/>
              <a:pPr/>
              <a:t>02.07.2020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6144D-4EC1-4566-B32E-263684BA7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B0000-D5BD-473D-9805-51CFD2F870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39C4-9106-4158-9363-85C0911E5B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55B77-9D4E-4A88-B01D-FA9F677E42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CC930-9BA6-4EE5-9D87-DC4AA95D9A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61E8-D6BB-4E4A-8CB1-4D56224461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1243E-ECB1-4449-AEBC-541AF84595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2B43F-2106-4683-8E61-FE8D17AF69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24522-D001-4092-A2AB-B3B00818F3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9FFB1-F518-4A6A-AF57-182FACF69D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64CE7-7D84-4553-9513-DAF84822D7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AD3EF-B625-47D1-A04B-7FF35EAC8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39E91-0345-4AC9-A11D-7465BB41F8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AFA33-9F98-4148-BC6D-C5AD71CA59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D44EF-0B38-4B06-98A6-3E15969B3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EC86C-A487-4F92-8994-F5C04ABD17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0136F-0B36-4C5D-8EE3-B9F43AAE9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A683-AEF0-431E-BF97-B29E4D6568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24D1A-4798-4B33-82D1-79D3CDE211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C3447-126E-4865-A5B7-001B2930E2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E8964-295C-49AB-B5DF-F159EBAFA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CC723-5AA6-47F5-8849-2591931A2E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B4F50-0169-409F-AACF-7309D57A8F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311C7-58BD-4464-8CBB-67A08D975B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C6C4-E73C-4851-ABA6-2FF1E4BFC7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E7C46-E905-4BA0-9699-C9CBF8431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0EC26-867F-4933-9C92-EB53B7B15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05D75-8EFB-4D7A-978C-0FF3F96C3F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FBE1-E940-4444-8EFA-2B145A8FED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82C0B-5B3B-472C-AD1F-2A1A17C28F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2FADF-B5B2-446A-9A77-3E9C728204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7D9A2-3314-485D-8E58-40D69C7E8E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7D301-A89D-4A0D-8EEB-4E3D6F0450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A16A3-2A93-44A7-BA9A-BDD39C31E3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3792-D5DD-4AFE-845D-9706950C30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5BD0E-0D17-467D-8038-B5B0033FDE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C2F2B-1D23-4EE0-941E-0724A1B8D5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A1DA7-839A-4268-A8AD-AD9FA7FB4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59D6-002A-49FF-BD49-B5C85FAF92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860DC-07E1-4152-A742-6148D40426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1AB94-8A93-48DA-81F2-0FB6B60880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E34E8-CB1A-4A2A-A02B-6757CF50FD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1024E-3466-4BC7-B095-A74E2C4E67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D2D9A-F99A-4CDA-9297-7B590F446A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9AEF6-CC38-4357-BA45-4CDB41B101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ADBB4-EB2A-4DA8-BBC8-750C3EA624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F6133-30FB-4569-B1D2-17BD95495C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32CED-E672-459A-9A47-FE0804F5AA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21EEC-FEC5-4FE3-99AC-A4C75683EA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1FEAC-B4F3-4F19-B720-6C4396218D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D1F95-D5D6-4E00-95BA-DDAC69C11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44A5C-D6DA-4659-BBFB-48D01EFC88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6EF12-6341-45C2-970E-579275BDC0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9FC82-2B11-44EE-8FAD-26183726C4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2FE2B-5663-4F5D-B44E-BAF929E194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BEEA3-0BD7-46A1-809B-408D352CD3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FC46C-F621-449E-ABB8-3D71AECBFC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C1C49-9E3F-4927-ACFA-45B2049855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65824-00A1-4D95-87C6-B7EFAA2773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0211E-A934-4FDA-8EAF-4EB0661B19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31D87-0D32-48A1-AEBD-5E4DC0D852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DFAB6-54C9-43F4-8E89-EC1BF640C2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DD2AA-4B46-4A2A-A8B8-CED684B7E6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B9118-E6CF-4596-9BA2-48F170093B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FCCF8-9BDE-4A5A-81C8-8D78AAFB43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ACDCC-7761-402F-ABAC-0502B63C45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02E09-035D-43D2-8166-1DD2AC5388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04A8F-F8BE-4DF9-B6AE-6D2FAEFE58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844AB-C6B2-4088-8B2B-E2BFCAE6AB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A5AFC-FBF4-4314-AA54-25E980342C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9D21-B397-463F-ABD0-D65437EE3F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2663F-785D-4CA1-B9DF-331B854FF7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35ECC-6595-4136-A04F-CC2B3B46FD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3CAD7-31FC-41A3-9332-6CB1913351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7030E-2863-4C2A-9549-F45085D5EA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75EF6-2717-4602-AEDA-76145A3AB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640F8-4E5C-4B47-8172-A86F626D1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1360F-C3EE-4188-A8A6-8EBEECB4C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44A4-4C07-4C61-B02E-BB0F673C69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6C43A-3E0B-43BC-93EA-99239A70BC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85581-6CDF-4195-A113-782441793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7F389-8B8F-4C79-A914-BAB9481260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00FFF-C1D0-428F-9094-58A4167BDC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59BE1-2CA9-4BAB-A916-312DF30A3D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AE08A-B216-42BA-B5DA-C4A351152B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53EF8-3429-4CD2-B99A-90F52AF9DF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84E62-E92D-41A4-9FFC-8D4BF5F1BC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2F953-E198-4FB1-BEBB-FEF7F1771E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7B1CD-F459-4203-9C5D-0C069A7604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AD177-2C21-4CC3-831B-5A83F6FF11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5E8F3-A809-42AE-97D0-1D8F132B1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A77F0-10A7-4448-AAAC-EB7C105C27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4B9CD-6A04-467E-96F5-7E70F578C2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8CBA0-CA2A-4869-8FC4-449AE59F49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19829-C8C1-403A-B960-50B5EF52E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B84FA-DD73-46DF-9567-49B3ED4DE2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1E399-71B8-4DB7-BCD3-D1CD6D89C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3972A-D7CC-4087-9BEE-E762FF86D0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13874-D1B0-4804-AE86-B4E6D5666A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B20CB-6C24-41CE-A978-BCC3FFCDEC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EA0369-CCC2-4143-8B98-CBC5AF6F10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97C48A-D594-4B62-847C-0617C651C6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7F862D-1C7B-4D90-833D-1FB63F32F5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88DD90-0CCD-45EC-BD46-08B7C1719F4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0FB825-988D-431C-BC24-CD1FBE75E4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3DDA54-1D35-404C-8D5D-3EEC9D3ECF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AB1156-999D-41CE-A409-3FDF58E3D3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93C3F7D-EC56-49FC-B495-BE84E82E0F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DE6174-AD16-44AA-B5BA-54AC824A34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468392"/>
            <a:ext cx="871543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участия в олимпиадном движении, конкурсах работ </a:t>
            </a:r>
          </a:p>
          <a:p>
            <a:pPr algn="ctr">
              <a:lnSpc>
                <a:spcPct val="80000"/>
              </a:lnSpc>
            </a:pPr>
            <a:r>
              <a:rPr lang="ru-R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исследовательского характера, интеллектуальных и музыкальных конкурсах, спортивных соревнованиях</a:t>
            </a:r>
            <a:endParaRPr lang="ru-RU" sz="4000" dirty="0" smtClean="0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endParaRPr lang="ru-RU" sz="4000" dirty="0"/>
          </a:p>
        </p:txBody>
      </p:sp>
      <p:pic>
        <p:nvPicPr>
          <p:cNvPr id="8" name="Рисунок 7" descr="d96582eee877fabfebbe88ebd7fa896a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472" y="3429000"/>
            <a:ext cx="5201328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ЭТАПЕ КОНКУРСА «ПОЁТ ПИОНЕРИЯ»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9045" y="5715000"/>
            <a:ext cx="6631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Солист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Лещеня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Дмитрий,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Тарасова Ольга Викторовна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4_124234.jpg"/>
          <p:cNvPicPr>
            <a:picLocks noChangeAspect="1"/>
          </p:cNvPicPr>
          <p:nvPr/>
        </p:nvPicPr>
        <p:blipFill>
          <a:blip r:embed="rId2" cstate="print"/>
          <a:srcRect l="10000" r="9167" b="17778"/>
          <a:stretch>
            <a:fillRect/>
          </a:stretch>
        </p:blipFill>
        <p:spPr>
          <a:xfrm>
            <a:off x="1752600" y="1371600"/>
            <a:ext cx="5791200" cy="4418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257145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РАЙОННЫХ СОРЕВНОВАНИЯХ ПО ВОЛЕЙБОЛУ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СРЕДИ ДЕВУШЕК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8171" y="5715000"/>
            <a:ext cx="5753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Команда средней школы №115,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Ташлиев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Вепа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Жумагельдиевич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fe1c580cb49e81c32a26a13b7083c092-V.jpg"/>
          <p:cNvPicPr>
            <a:picLocks noChangeAspect="1"/>
          </p:cNvPicPr>
          <p:nvPr/>
        </p:nvPicPr>
        <p:blipFill>
          <a:blip r:embed="rId2" cstate="print"/>
          <a:srcRect l="5833" t="31111" r="14167" b="2222"/>
          <a:stretch>
            <a:fillRect/>
          </a:stretch>
        </p:blipFill>
        <p:spPr>
          <a:xfrm>
            <a:off x="1981200" y="1447800"/>
            <a:ext cx="6858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113_134740.jpg"/>
          <p:cNvPicPr>
            <a:picLocks noChangeAspect="1"/>
          </p:cNvPicPr>
          <p:nvPr/>
        </p:nvPicPr>
        <p:blipFill>
          <a:blip r:embed="rId3" cstate="print"/>
          <a:srcRect l="37500" t="27778" r="42500" b="31111"/>
          <a:stretch>
            <a:fillRect/>
          </a:stretch>
        </p:blipFill>
        <p:spPr>
          <a:xfrm>
            <a:off x="762000" y="1371600"/>
            <a:ext cx="18288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257145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</a:rPr>
              <a:t> В РАЙОННЫХ СОРЕВНОВАНИЯХ ПО НАСТОЛЬНОМУ ТЕННИСУ СРЕДИ ЮНОШЕЙ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8170" y="5638800"/>
            <a:ext cx="5753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Команда средней школы №115,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Ташлиев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Вепа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Жумагельдиевич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09344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4224" t="17433" r="3793" b="15556"/>
          <a:stretch>
            <a:fillRect/>
          </a:stretch>
        </p:blipFill>
        <p:spPr>
          <a:xfrm>
            <a:off x="914400" y="1676400"/>
            <a:ext cx="7454660" cy="4073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257145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</a:rPr>
              <a:t>В РАЙОННЫХ СОРЕВНОВАНИЯХ ПО НАСТОЛЬНОМУ ТЕННИСУ СРЕДИ ДЕВУШЕК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8170" y="5715000"/>
            <a:ext cx="5753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Команда средней школы №115,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Ташлиев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Вепа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Жумагельдиевич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134740.jpg"/>
          <p:cNvPicPr>
            <a:picLocks noChangeAspect="1"/>
          </p:cNvPicPr>
          <p:nvPr/>
        </p:nvPicPr>
        <p:blipFill>
          <a:blip r:embed="rId2" cstate="print"/>
          <a:srcRect t="15556" b="12222"/>
          <a:stretch>
            <a:fillRect/>
          </a:stretch>
        </p:blipFill>
        <p:spPr>
          <a:xfrm>
            <a:off x="533400" y="1450975"/>
            <a:ext cx="8153400" cy="441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257145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КОНКУРСЕ РЕСПУБЛИКАНСКОЙ ЭКОЛОГИЧЕСКОЙ АКЦИИ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822" y="5715000"/>
            <a:ext cx="7989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Самотыя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Илона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Воронецкая Дарья, дипломы лауреатов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Чарковская Наталья Михайловна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142811.jpg"/>
          <p:cNvPicPr>
            <a:picLocks noChangeAspect="1"/>
          </p:cNvPicPr>
          <p:nvPr/>
        </p:nvPicPr>
        <p:blipFill>
          <a:blip r:embed="rId2" cstate="print"/>
          <a:srcRect l="6667" r="5833" b="24445"/>
          <a:stretch>
            <a:fillRect/>
          </a:stretch>
        </p:blipFill>
        <p:spPr>
          <a:xfrm>
            <a:off x="1295400" y="1600200"/>
            <a:ext cx="6477000" cy="4194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ГОРОДСКОМ КОНКУРСЕ «ОДИН ДОМА»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54" y="5181600"/>
            <a:ext cx="9103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Учащиеся 3-х классов,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Классные руководители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Гололоб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Алла Михайловна,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Криворот Светлана Сергеевна,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Самойленко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Нина Владимировна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cab2c0a46afc88fe47adf11afa768566-V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0833" t="30000" r="1667"/>
          <a:stretch>
            <a:fillRect/>
          </a:stretch>
        </p:blipFill>
        <p:spPr>
          <a:xfrm>
            <a:off x="1219200" y="1143000"/>
            <a:ext cx="68580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В РАЙОННОМ 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ЮНЫХ ДРУЗЕЙ МИЛИЦИИ «ЖИВИ ДОСТОЙНО»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554" y="5562600"/>
            <a:ext cx="6900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Гончаров Владислав, Хоменко Матвей,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Зиновчик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Ирина Ивановна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00116_120139.jpg"/>
          <p:cNvPicPr>
            <a:picLocks noChangeAspect="1"/>
          </p:cNvPicPr>
          <p:nvPr/>
        </p:nvPicPr>
        <p:blipFill>
          <a:blip r:embed="rId2" cstate="print"/>
          <a:srcRect t="6838"/>
          <a:stretch>
            <a:fillRect/>
          </a:stretch>
        </p:blipFill>
        <p:spPr>
          <a:xfrm>
            <a:off x="1905000" y="1447800"/>
            <a:ext cx="5943600" cy="4152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71438" y="285728"/>
            <a:ext cx="9001156" cy="16466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5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5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РЕСПУБЛИКАНСКОЙ ГЕРОИКО-ПАТРИОТИЧЕСКОЙ АКЦИИ «ВЕЛИКОЙ ПОБЕДЕ – 75!»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/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5143512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Римашевский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Максим,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Римашевский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Никита,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победители районного этапа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Балакина Ирина Казимировна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2428868"/>
            <a:ext cx="4000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</a:rPr>
              <a:t>КОНКУРС «ВОЙНЫ СВЯЩЕННЫЕ СТРАНИЦЫ НАВЕКИ ПАМЯТИ ЛЮДСКОЙ», НОМИНАЦИЯ «ИХ ИМЕНАМИ НАЗВАНЫ…»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928802"/>
            <a:ext cx="4413974" cy="297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85688" y="214290"/>
            <a:ext cx="8858312" cy="16927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УЧАСТИЯ В РАЙОННОМ 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«</a:t>
            </a:r>
            <a:r>
              <a:rPr lang="ru-RU" sz="2600" cap="all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Моя пионерская дружина 2020»</a:t>
            </a:r>
            <a:r>
              <a:rPr lang="en-US" sz="2600" cap="all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600" cap="all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/>
            </a:r>
            <a:br>
              <a:rPr lang="ru-RU" sz="2600" cap="all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cap="all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номинации "Коллаж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"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" y="5000636"/>
            <a:ext cx="8929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Агеев Алексей,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Захаревич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Дарья, Захаров Антон,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Сизова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Полина, </a:t>
            </a:r>
          </a:p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Малявский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Владислав, Яцкевич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Виолетта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Астровская Ольга Владимировна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Admin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1868488"/>
            <a:ext cx="5162550" cy="312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500306"/>
            <a:ext cx="2983540" cy="39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42844" y="214290"/>
            <a:ext cx="9001156" cy="249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УЧАСТИЯ В РАЙОННОМ ЭТАПЕ РЕСПУБЛИКАНСКОГО КОНКУРСА ЭКОЛОГИЧЕСКИХ ПРОЕКТОВ  «</a:t>
            </a:r>
            <a:r>
              <a:rPr lang="ru-RU" sz="2600" cap="all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Зеленая Школа» В НОМИНАЦИИ «МОЛОДЕЖЬ ЗА ЗЕЛЕНУЮ ПЛАНЕТУ»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44" y="3429000"/>
            <a:ext cx="5072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Терешкова Екатерина, </a:t>
            </a:r>
          </a:p>
          <a:p>
            <a:pPr algn="ctr"/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endParaRPr lang="ru-RU" sz="2400" b="1" i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Чарковская  Наталья Михайловна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57200" y="2271698"/>
            <a:ext cx="8215282" cy="2071702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8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2019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2020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учебный  год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257145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ЭТАПЕ ГОРОДСКОГО КОНКУРСА «ЭНЕРГОМАРАФОН-2019»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105400"/>
            <a:ext cx="479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Шидловская София,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Шамигова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 Юрьевна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4_104445.jpg"/>
          <p:cNvPicPr>
            <a:picLocks noChangeAspect="1"/>
          </p:cNvPicPr>
          <p:nvPr/>
        </p:nvPicPr>
        <p:blipFill>
          <a:blip r:embed="rId2" cstate="print"/>
          <a:srcRect l="13043" t="8696" r="8696" b="19565"/>
          <a:stretch>
            <a:fillRect/>
          </a:stretch>
        </p:blipFill>
        <p:spPr>
          <a:xfrm>
            <a:off x="4724400" y="1524000"/>
            <a:ext cx="3879273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113_125312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1765" r="10295" b="29412"/>
          <a:stretch>
            <a:fillRect/>
          </a:stretch>
        </p:blipFill>
        <p:spPr>
          <a:xfrm>
            <a:off x="685800" y="2362200"/>
            <a:ext cx="40386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02391" y="4191000"/>
            <a:ext cx="479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Фролова Дарья,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Харько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Валентина Петровна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257145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</a:rPr>
              <a:t> В РАЙОННОМ ЭТАПЕ ГОРОДСКОГО КОНКУРСА «ЭНЕРГОМАРАФОН-2019»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5562600"/>
            <a:ext cx="6530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Фролова Дарья и Федоринчик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Харько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Валентина Петровна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0113_124128.jpg"/>
          <p:cNvPicPr>
            <a:picLocks noChangeAspect="1"/>
          </p:cNvPicPr>
          <p:nvPr/>
        </p:nvPicPr>
        <p:blipFill>
          <a:blip r:embed="rId2" cstate="print"/>
          <a:srcRect t="8889" b="10000"/>
          <a:stretch>
            <a:fillRect/>
          </a:stretch>
        </p:blipFill>
        <p:spPr>
          <a:xfrm>
            <a:off x="1295400" y="1600200"/>
            <a:ext cx="6513534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76200" y="457200"/>
            <a:ext cx="9144000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РЕСПУБЛИКАНСКОМ КОНКУРСЕ «АРХНОВАЦИЯ-2019»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876800"/>
            <a:ext cx="84201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Клевко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Карина, Суркова Анна,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Кунова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Дарья,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победители районного и городского этапов.</a:t>
            </a:r>
          </a:p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Аноп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Варвара, победитель республиканского этапа,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Шамигова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 Юрьевна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125348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t="7246" b="20290"/>
          <a:stretch>
            <a:fillRect/>
          </a:stretch>
        </p:blipFill>
        <p:spPr>
          <a:xfrm>
            <a:off x="1246633" y="1371600"/>
            <a:ext cx="6589775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76200" y="457200"/>
            <a:ext cx="9144000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РЕСПУБЛИКАНСКОМ КОНКУРСЕ «АРХНОВАЦИЯ-2019»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486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Барейко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Карина, победитель районного и городского этапов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Харько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Валентина Петровна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00113_124321.jpg"/>
          <p:cNvPicPr>
            <a:picLocks noChangeAspect="1"/>
          </p:cNvPicPr>
          <p:nvPr/>
        </p:nvPicPr>
        <p:blipFill>
          <a:blip r:embed="rId2" cstate="print"/>
          <a:srcRect l="15833" t="15000" r="2500" b="18889"/>
          <a:stretch>
            <a:fillRect/>
          </a:stretch>
        </p:blipFill>
        <p:spPr>
          <a:xfrm>
            <a:off x="1219200" y="1447800"/>
            <a:ext cx="6781800" cy="4117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В РЕСПУБЛИКАНСКОМ КОНКУРСЕ «КРАСНЫЙ КРЕСТ. Я ВИЖУ ДОБРО»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006" y="5562600"/>
            <a:ext cx="6201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Смолярчик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Харько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Валентина Петровна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124241.jpg"/>
          <p:cNvPicPr>
            <a:picLocks noChangeAspect="1"/>
          </p:cNvPicPr>
          <p:nvPr/>
        </p:nvPicPr>
        <p:blipFill>
          <a:blip r:embed="rId2" cstate="print"/>
          <a:srcRect t="8861" b="11814"/>
          <a:stretch>
            <a:fillRect/>
          </a:stretch>
        </p:blipFill>
        <p:spPr>
          <a:xfrm>
            <a:off x="1115438" y="1511461"/>
            <a:ext cx="6809362" cy="4051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В РАЙОННОМ ЭТАПЕ ГОРОДСКОГО КОНКУРСА «З</a:t>
            </a:r>
            <a:r>
              <a:rPr lang="en-US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I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МОВЫЯ МРО</a:t>
            </a:r>
            <a:r>
              <a:rPr lang="en-US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I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7926" y="5562600"/>
            <a:ext cx="5673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Озерова Александра,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Хмелёва Дарья Андреевна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125424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b="13333"/>
          <a:stretch>
            <a:fillRect/>
          </a:stretch>
        </p:blipFill>
        <p:spPr>
          <a:xfrm>
            <a:off x="1600200" y="1524000"/>
            <a:ext cx="609600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В РАЙОННОМ ЭТАПЕ ГОРОДСКОГО КОНКУРСА «СНЕЖИНКИ-2019»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4953000"/>
            <a:ext cx="65969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Суркова Анна,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место.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Кунова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Шамигова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 Юрьевна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Третьякова Варвара,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Хмелёва Дарья Андреевна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113_125235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t="10000" b="15882"/>
          <a:stretch>
            <a:fillRect/>
          </a:stretch>
        </p:blipFill>
        <p:spPr>
          <a:xfrm>
            <a:off x="1295400" y="1352550"/>
            <a:ext cx="64770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КОНКУРСЕ «ВОДА.</a:t>
            </a:r>
            <a:r>
              <a:rPr lang="en-US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BY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008" y="5638800"/>
            <a:ext cx="6201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Ленкевич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Харько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Валентина Петровна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1212ab29c685b874d283a4d0da0c0903.jpg"/>
          <p:cNvPicPr>
            <a:picLocks noChangeAspect="1"/>
          </p:cNvPicPr>
          <p:nvPr/>
        </p:nvPicPr>
        <p:blipFill>
          <a:blip r:embed="rId2" cstate="print"/>
          <a:srcRect l="5833" t="11111" r="15000" b="15401"/>
          <a:stretch>
            <a:fillRect/>
          </a:stretch>
        </p:blipFill>
        <p:spPr>
          <a:xfrm>
            <a:off x="1600200" y="1371600"/>
            <a:ext cx="6019800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228600" y="457201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УЧАСТИЕ В НЕСЕНИИ ПОЧЁТНОЙ ВАХТЫ ПАМЯТИ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У СТЕЛЫ «МИНСК – ГОРОД-ГЕРОЙ»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7" name="Рисунок 6" descr="IMG-c371fbc72b683273faf7307b965ac31f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1981200"/>
            <a:ext cx="5816600" cy="43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ig-57f793abff9367536c06e45b-58d3e5282efc5-1cd7p98-lbcv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399" y="1371600"/>
            <a:ext cx="3091693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1247" y="5334000"/>
            <a:ext cx="6307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Учащиеся 8-11 классов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Майсюк Ольга Александровна,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заместитель директора по ВР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ef3fbb94ff02474bffc204fc4b286b29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04800"/>
            <a:ext cx="8001000" cy="513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ВТОРОМ ЭТАПЕ РЕСПУБЛИКАНСКОЙ ОЛИМПИАДЫ ПО БЕЛОРУССКОМУ ЯЗЫКУ И ЛИТЕРАТУРЕ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5" name="Рисунок 4" descr="IMG_20200110_102405.jpg"/>
          <p:cNvPicPr>
            <a:picLocks noChangeAspect="1"/>
          </p:cNvPicPr>
          <p:nvPr/>
        </p:nvPicPr>
        <p:blipFill>
          <a:blip r:embed="rId2" cstate="print"/>
          <a:srcRect t="9158" b="14652"/>
          <a:stretch>
            <a:fillRect/>
          </a:stretch>
        </p:blipFill>
        <p:spPr>
          <a:xfrm>
            <a:off x="1066800" y="1752600"/>
            <a:ext cx="693420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5638800"/>
            <a:ext cx="6162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Ильина Лилия,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Апимахович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Людмила Васильевна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171793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V Международном фестивале-конкурсе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Творчество без границ»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5202282"/>
            <a:ext cx="7522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Ансамбль «РОСКВ</a:t>
            </a:r>
            <a:r>
              <a:rPr lang="be-BY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ІТ»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руководители </a:t>
            </a:r>
          </a:p>
          <a:p>
            <a:pPr algn="ctr"/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Дударева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Юлия Евгеньевна, </a:t>
            </a:r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аранова Елена Юрьевна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1" t="11587" r="5669" b="16584"/>
          <a:stretch/>
        </p:blipFill>
        <p:spPr>
          <a:xfrm>
            <a:off x="1625254" y="1432078"/>
            <a:ext cx="7195218" cy="386913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2050" name="Picture 2" descr="C:\Documents and Settings\Admin\Рабочий стол\Победители 2020\ТБГ_Баранова_Дударева.JPG"/>
          <p:cNvPicPr>
            <a:picLocks noChangeAspect="1" noChangeArrowheads="1"/>
          </p:cNvPicPr>
          <p:nvPr/>
        </p:nvPicPr>
        <p:blipFill rotWithShape="1">
          <a:blip r:embed="rId3" cstate="print"/>
          <a:srcRect l="6830" t="16009" r="20456"/>
          <a:stretch/>
        </p:blipFill>
        <p:spPr bwMode="auto">
          <a:xfrm>
            <a:off x="-108520" y="1052736"/>
            <a:ext cx="3017655" cy="2554782"/>
          </a:xfrm>
          <a:prstGeom prst="ellipse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4406357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930" y="116632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V Международном фестивале-конкурсе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Творчество без границ»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027" y="528834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«КАРНАВАЛ»</a:t>
            </a:r>
          </a:p>
          <a:p>
            <a:pPr algn="ctr"/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Ленкевич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Ульяна, Шидловская Валерия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Милованова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Вера Михайловна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51" r="2101" b="40953"/>
          <a:stretch/>
        </p:blipFill>
        <p:spPr>
          <a:xfrm>
            <a:off x="1259632" y="1303905"/>
            <a:ext cx="6263208" cy="4089824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7193313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881" y="116632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V Международном фестивале-конкурсе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Творчество без границ»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392" y="5270075"/>
            <a:ext cx="84153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Ильина Лилия, Ломоносова Анастасия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5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Баранова Елена Юрьевна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Documents and Settings\Admin\Рабочий стол\Победители 2020\IMG_0025.JPG"/>
          <p:cNvPicPr>
            <a:picLocks noChangeAspect="1" noChangeArrowheads="1"/>
          </p:cNvPicPr>
          <p:nvPr/>
        </p:nvPicPr>
        <p:blipFill>
          <a:blip r:embed="rId2" cstate="print"/>
          <a:srcRect l="13393" t="10715" r="14286" b="26786"/>
          <a:stretch>
            <a:fillRect/>
          </a:stretch>
        </p:blipFill>
        <p:spPr bwMode="auto">
          <a:xfrm>
            <a:off x="1331640" y="1340768"/>
            <a:ext cx="6297351" cy="408161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V Международном фестивале-конкурсе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Творчество без границ»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0133" y="5805264"/>
            <a:ext cx="58721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Дубоделова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</a:t>
            </a:r>
            <a:r>
              <a:rPr lang="ru-RU" sz="20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endParaRPr lang="ru-RU" sz="5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Броудо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Наталья Борисовна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Победители 2020\IMG_0035.JPG"/>
          <p:cNvPicPr>
            <a:picLocks noChangeAspect="1" noChangeArrowheads="1"/>
          </p:cNvPicPr>
          <p:nvPr/>
        </p:nvPicPr>
        <p:blipFill rotWithShape="1">
          <a:blip r:embed="rId2" cstate="print"/>
          <a:srcRect l="13726" t="13156" r="26470" b="9954"/>
          <a:stretch/>
        </p:blipFill>
        <p:spPr bwMode="auto">
          <a:xfrm>
            <a:off x="2051720" y="1394897"/>
            <a:ext cx="5040560" cy="4567806"/>
          </a:xfrm>
          <a:prstGeom prst="ellipse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599" y="18864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II Республиканском конкурсе 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«Дорога к мечте»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5180891"/>
            <a:ext cx="7924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pPr algn="ctr"/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Ильина Лилия, Ломоносова Анастасия</a:t>
            </a:r>
          </a:p>
          <a:p>
            <a:pPr algn="ctr"/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Баранова </a:t>
            </a:r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Елена Юрьевна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75" b="37707"/>
          <a:stretch/>
        </p:blipFill>
        <p:spPr>
          <a:xfrm>
            <a:off x="1431535" y="1081192"/>
            <a:ext cx="6668030" cy="4220016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572772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I</a:t>
            </a:r>
            <a:r>
              <a:rPr lang="en-US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V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Международном конкурсе искусств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«Хрустальный василёк-2019»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319" y="5517232"/>
            <a:ext cx="792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Нехайчик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Татьяна            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Лукашонок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Елизавета</a:t>
            </a:r>
          </a:p>
          <a:p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               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Золотоверх Наталия Владимировна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Победители 2020\Хруст_василёк_Нехайчик_Лукашонок.JPG"/>
          <p:cNvPicPr>
            <a:picLocks noChangeAspect="1" noChangeArrowheads="1"/>
          </p:cNvPicPr>
          <p:nvPr/>
        </p:nvPicPr>
        <p:blipFill>
          <a:blip r:embed="rId2" cstate="print"/>
          <a:srcRect l="-1" t="-1874" r="-1"/>
          <a:stretch>
            <a:fillRect/>
          </a:stretch>
        </p:blipFill>
        <p:spPr bwMode="auto">
          <a:xfrm>
            <a:off x="1085872" y="1357298"/>
            <a:ext cx="6889962" cy="4303950"/>
          </a:xfrm>
          <a:prstGeom prst="ellipse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8572772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123110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районном этапе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еспубликанского конкурса детского хорового 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творчества «</a:t>
            </a:r>
            <a:r>
              <a:rPr lang="ru-RU" sz="2400" spc="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Спяваем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разам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5268598"/>
            <a:ext cx="7500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Образцовый хор «ВИШЕНКА» (младший состав) 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0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Брытко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атьяна Игоревна</a:t>
            </a:r>
          </a:p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концертмейстер Спасибёнок Анна Игнатьевна</a:t>
            </a:r>
            <a:endParaRPr lang="ru-RU" sz="20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Липская И.И\заявки\Вясновы спеў\СШ115_К1_ХорВишенка.JPG"/>
          <p:cNvPicPr>
            <a:picLocks noChangeAspect="1" noChangeArrowheads="1"/>
          </p:cNvPicPr>
          <p:nvPr/>
        </p:nvPicPr>
        <p:blipFill>
          <a:blip r:embed="rId2" cstate="print"/>
          <a:srcRect b="5880"/>
          <a:stretch>
            <a:fillRect/>
          </a:stretch>
        </p:blipFill>
        <p:spPr bwMode="auto">
          <a:xfrm>
            <a:off x="678412" y="1315948"/>
            <a:ext cx="7833016" cy="3999838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3078762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0765" y="53624"/>
            <a:ext cx="8686800" cy="123110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районном этапе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еспубликанского конкурса детского хорового 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творчества «</a:t>
            </a:r>
            <a:r>
              <a:rPr lang="ru-RU" sz="2400" spc="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Спяваем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разам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5309781"/>
            <a:ext cx="8715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Образцовый хор «ВИШЕНКА» (старший состав)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0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Каржицкая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Алина Игоревна</a:t>
            </a:r>
          </a:p>
          <a:p>
            <a:pPr algn="ctr"/>
            <a:r>
              <a:rPr lang="ru-RU" sz="20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онцертмейстер </a:t>
            </a:r>
            <a:r>
              <a:rPr lang="ru-RU" sz="20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Каспрова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катерина Владимировна</a:t>
            </a:r>
            <a:endParaRPr lang="ru-RU" sz="20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Липская И.И\заявки\Вясновы спеў\СШ115_К3_ОбразцовыйХорВишенка.jpg"/>
          <p:cNvPicPr>
            <a:picLocks noChangeAspect="1" noChangeArrowheads="1"/>
          </p:cNvPicPr>
          <p:nvPr/>
        </p:nvPicPr>
        <p:blipFill rotWithShape="1">
          <a:blip r:embed="rId2" cstate="print"/>
          <a:srcRect b="3758"/>
          <a:stretch/>
        </p:blipFill>
        <p:spPr bwMode="auto">
          <a:xfrm>
            <a:off x="1123280" y="1304130"/>
            <a:ext cx="6961769" cy="4060242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3078762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123110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районном этапе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еспубликанского конкурса детского хорового 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творчества «</a:t>
            </a:r>
            <a:r>
              <a:rPr lang="ru-RU" sz="2400" spc="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Спяваем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разам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5373216"/>
            <a:ext cx="8429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Образцовый ансамбль народной песни 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«ВЯНОК»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Зеленина Валентина Викторовна</a:t>
            </a:r>
          </a:p>
          <a:p>
            <a:pPr algn="ctr"/>
            <a:r>
              <a:rPr lang="ru-RU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онцертмейстер </a:t>
            </a:r>
            <a:r>
              <a:rPr lang="ru-RU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Чекатовский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Владимир Петрович</a:t>
            </a:r>
            <a:endParaRPr lang="ru-RU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Липская И.И\заявки\Вясновы спеў\СШ115_НХ_АнсамбльНароднойПесниВянок.JPG"/>
          <p:cNvPicPr>
            <a:picLocks noChangeAspect="1" noChangeArrowheads="1"/>
          </p:cNvPicPr>
          <p:nvPr/>
        </p:nvPicPr>
        <p:blipFill>
          <a:blip r:embed="rId2" cstate="print"/>
          <a:srcRect l="2258" t="3759" r="2909" b="7894"/>
          <a:stretch>
            <a:fillRect/>
          </a:stretch>
        </p:blipFill>
        <p:spPr bwMode="auto">
          <a:xfrm>
            <a:off x="831463" y="1289298"/>
            <a:ext cx="7481074" cy="4185839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3486748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2623" y="215760"/>
            <a:ext cx="8686800" cy="123110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районном этапе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республиканского конкурса детского хорового 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творчества «</a:t>
            </a:r>
            <a:r>
              <a:rPr lang="ru-RU" sz="2400" spc="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Спяваем</a:t>
            </a:r>
            <a:r>
              <a:rPr lang="ru-RU" sz="24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разам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5706006"/>
            <a:ext cx="7623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  мальчиков «КРЫЛЬЯ»  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Тарасова Ольга Викторовна</a:t>
            </a:r>
          </a:p>
          <a:p>
            <a:pPr algn="ctr"/>
            <a:r>
              <a:rPr lang="ru-RU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онцертмейстер Королёва Елена Владимировна</a:t>
            </a:r>
            <a:endParaRPr lang="ru-RU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AutoShape 2" descr="https://thumb.cloud.mail.ru/thumb/xw1/%D0%9A%D1%80%D1%8B%D0%BB%D1%8C%D1%8F/%D0%A4%D0%B8%D0%BB%D0%B0%D1%80%D0%BC%D0%BE%D0%BD%D0%B8%D1%8F%2023.02.2020/IMG_0147.JPG?x-email=irish.lipskay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Documents and Settings\Admin\Мои документы\Downloads\IMG_0147.JPG"/>
          <p:cNvPicPr>
            <a:picLocks noChangeAspect="1" noChangeArrowheads="1"/>
          </p:cNvPicPr>
          <p:nvPr/>
        </p:nvPicPr>
        <p:blipFill>
          <a:blip r:embed="rId2" cstate="print"/>
          <a:srcRect l="3846" t="5128" r="5768" b="5128"/>
          <a:stretch>
            <a:fillRect/>
          </a:stretch>
        </p:blipFill>
        <p:spPr bwMode="auto">
          <a:xfrm>
            <a:off x="1547664" y="1446866"/>
            <a:ext cx="5864756" cy="4367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6748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ВТОРОМ ЭТАПЕ РЕСПУБЛИКАНСКОЙ ОЛИМПИАДЫ ПО БЕЛОРУССКОМУ ЯЗЫКУ И ЛИТЕРАТУРЕ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857" y="5562600"/>
            <a:ext cx="6238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Ломоносова Анастасия,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Апимахович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Людмила Васильевна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0110_102524.jpg"/>
          <p:cNvPicPr>
            <a:picLocks noChangeAspect="1"/>
          </p:cNvPicPr>
          <p:nvPr/>
        </p:nvPicPr>
        <p:blipFill>
          <a:blip r:embed="rId2" cstate="print"/>
          <a:srcRect t="5195" b="8225"/>
          <a:stretch>
            <a:fillRect/>
          </a:stretch>
        </p:blipFill>
        <p:spPr>
          <a:xfrm>
            <a:off x="1600200" y="1828800"/>
            <a:ext cx="586740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0306" y="20376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городском этапе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республиканского конкурса детского хорового 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творчества «</a:t>
            </a:r>
            <a:r>
              <a:rPr lang="ru-RU" sz="2600" spc="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Спяваем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разам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5206" y="5281516"/>
            <a:ext cx="69339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Образцовый хор «ВИШЕНКА» (младший состав)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Брытко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атьяна Игоревна</a:t>
            </a:r>
          </a:p>
          <a:p>
            <a:pPr algn="ctr"/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онцертмейстер Спасибёнок Анна Игнатьевна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0" t="31112" r="12738" b="26667"/>
          <a:stretch/>
        </p:blipFill>
        <p:spPr>
          <a:xfrm>
            <a:off x="625620" y="1454599"/>
            <a:ext cx="7896171" cy="3868740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4216665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городском этапе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республиканского конкурса детского хорового 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творчества «</a:t>
            </a:r>
            <a:r>
              <a:rPr lang="ru-RU" sz="2600" spc="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Спяваем</a:t>
            </a:r>
            <a:r>
              <a:rPr lang="ru-RU" sz="2600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разам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5262259"/>
            <a:ext cx="76065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Образцовый хор «ВИШЕНКА» (старший состав) 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Каржицкая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Алина Игоревна</a:t>
            </a:r>
          </a:p>
          <a:p>
            <a:pPr algn="ctr"/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онцертмейстер </a:t>
            </a:r>
            <a:r>
              <a:rPr lang="ru-RU" sz="2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Каспрова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катерина Владимировна</a:t>
            </a:r>
            <a:endParaRPr lang="ru-RU" sz="2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7" t="30000" r="16668" b="18890"/>
          <a:stretch/>
        </p:blipFill>
        <p:spPr>
          <a:xfrm>
            <a:off x="636939" y="1297357"/>
            <a:ext cx="7941231" cy="4104456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1982244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7162" y="116632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en-US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I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V Международном фестивале-конкурсе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«Новые вершины-2020»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449637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«КАРНАВАЛ»</a:t>
            </a:r>
          </a:p>
          <a:p>
            <a:pPr algn="ctr"/>
            <a:r>
              <a:rPr lang="ru-RU" sz="20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Ленкевич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Ульяна, Шидловская Валерия</a:t>
            </a:r>
          </a:p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диплом </a:t>
            </a:r>
            <a:r>
              <a:rPr lang="en-US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Милованова</a:t>
            </a:r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Вера Михайловна</a:t>
            </a:r>
            <a:endParaRPr lang="ru-RU" sz="20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51" r="2101" b="233"/>
          <a:stretch/>
        </p:blipFill>
        <p:spPr>
          <a:xfrm>
            <a:off x="4676020" y="1452523"/>
            <a:ext cx="3280356" cy="397967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3" descr="C:\Documents and Settings\Admin\Мои документы\Downloads\IMG_20200501_162311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331640" y="1473352"/>
            <a:ext cx="3027186" cy="3964127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7193313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8362"/>
            <a:ext cx="8343928" cy="16004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en-US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XXI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V открытом городском конкурсе солистов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и фестивалей ансамблей и оркестров </a:t>
            </a: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/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«Я играю джаз»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717032"/>
            <a:ext cx="400052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pPr algn="ctr"/>
            <a:endParaRPr lang="ru-RU" sz="20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Ильина Лилия, </a:t>
            </a:r>
          </a:p>
          <a:p>
            <a:pPr algn="ctr"/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Ломоносова Анастасия</a:t>
            </a:r>
          </a:p>
          <a:p>
            <a:pPr algn="ctr"/>
            <a:endParaRPr lang="ru-RU" sz="12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endParaRPr lang="ru-RU" sz="8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Баранова Елена Юрьевна</a:t>
            </a:r>
            <a:endParaRPr lang="ru-RU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Documents and Settings\Admin\Мои документы\Downloads\IMG_20200501_161323.jpg"/>
          <p:cNvPicPr>
            <a:picLocks noChangeAspect="1" noChangeArrowheads="1"/>
          </p:cNvPicPr>
          <p:nvPr/>
        </p:nvPicPr>
        <p:blipFill>
          <a:blip r:embed="rId2" cstate="print"/>
          <a:srcRect l="6327" t="17369" r="9318" b="2101"/>
          <a:stretch>
            <a:fillRect/>
          </a:stretch>
        </p:blipFill>
        <p:spPr bwMode="auto">
          <a:xfrm>
            <a:off x="3851920" y="1628800"/>
            <a:ext cx="3953873" cy="5041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82757"/>
            <a:ext cx="8343928" cy="16004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en-US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XXI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V открытом городском конкурсе солистов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и фестивалей ансамблей и оркестров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«Я играю джаз»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9291"/>
            <a:ext cx="3855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pPr algn="ctr"/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Белявская Елизавета, </a:t>
            </a:r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Харитоник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Ева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3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709" y="4221088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Золотоверх 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Наталия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Владимировна</a:t>
            </a:r>
            <a:endParaRPr lang="ru-RU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Мои документы\Downloads\IMG-b92ddb38e353e8df794018f97fad6ea8-V.jpg"/>
          <p:cNvPicPr>
            <a:picLocks noChangeAspect="1" noChangeArrowheads="1"/>
          </p:cNvPicPr>
          <p:nvPr/>
        </p:nvPicPr>
        <p:blipFill>
          <a:blip r:embed="rId2"/>
          <a:srcRect t="4878" r="7317" b="5691"/>
          <a:stretch>
            <a:fillRect/>
          </a:stretch>
        </p:blipFill>
        <p:spPr bwMode="auto">
          <a:xfrm rot="532650">
            <a:off x="5080527" y="1257306"/>
            <a:ext cx="3464220" cy="4763303"/>
          </a:xfrm>
          <a:prstGeom prst="ellipse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1" t="19551" r="6601"/>
          <a:stretch/>
        </p:blipFill>
        <p:spPr>
          <a:xfrm rot="20808417">
            <a:off x="247702" y="1233670"/>
            <a:ext cx="3758912" cy="4800112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4014" y="598240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Попова Анна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3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4270" t="40883" r="38944" b="37473"/>
          <a:stretch/>
        </p:blipFill>
        <p:spPr bwMode="auto">
          <a:xfrm>
            <a:off x="6516646" y="4112146"/>
            <a:ext cx="2388234" cy="15769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173630"/>
            <a:ext cx="8343928" cy="123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конкурсе солистов и ансамблей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«Я играю джаз»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357298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Ильина Лилия, Ломоносова Анастасия</a:t>
            </a:r>
          </a:p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Гран-при</a:t>
            </a:r>
            <a:endParaRPr lang="ru-RU" sz="2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Баранова Елена Юрьевна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2428868"/>
            <a:ext cx="45720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Дуэт цимбалистов «</a:t>
            </a:r>
            <a:r>
              <a:rPr lang="en-US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Sound stream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Сенькевич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Ангелина,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Лещеня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Злата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Дударева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Юлия Евгеньевна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концертмейстер Спасибёнок Анна Игнатьевна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4429132"/>
            <a:ext cx="40005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Корсунский Константин,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Маханько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София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Белая Светлана Александровна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5429264"/>
            <a:ext cx="40005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Белявская Елизавета,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Харитоник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Ева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Золотоверх Наталия Владимировна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232" y="3643314"/>
            <a:ext cx="4000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Попова Анна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Золотоверх Наталия Владимировна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978" name="Picture 2" descr="F:\Я играю джаз 2020 район\IMG_0134.JPG"/>
          <p:cNvPicPr>
            <a:picLocks noChangeAspect="1" noChangeArrowheads="1"/>
          </p:cNvPicPr>
          <p:nvPr/>
        </p:nvPicPr>
        <p:blipFill>
          <a:blip r:embed="rId3" cstate="print"/>
          <a:srcRect l="33814" t="41026" r="35737" b="37321"/>
          <a:stretch>
            <a:fillRect/>
          </a:stretch>
        </p:blipFill>
        <p:spPr bwMode="auto">
          <a:xfrm>
            <a:off x="3914770" y="1297119"/>
            <a:ext cx="2636068" cy="1476198"/>
          </a:xfrm>
          <a:prstGeom prst="ellipse">
            <a:avLst/>
          </a:prstGeom>
          <a:noFill/>
        </p:spPr>
      </p:pic>
      <p:pic>
        <p:nvPicPr>
          <p:cNvPr id="126979" name="Picture 3" descr="F:\Я играю джаз 2020 район\IMG_0132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20000"/>
          </a:blip>
          <a:srcRect l="4880" t="32558" r="44867" b="21988"/>
          <a:stretch/>
        </p:blipFill>
        <p:spPr bwMode="auto">
          <a:xfrm>
            <a:off x="6405039" y="1661845"/>
            <a:ext cx="2224609" cy="1509128"/>
          </a:xfrm>
          <a:prstGeom prst="ellipse">
            <a:avLst/>
          </a:prstGeom>
          <a:noFill/>
        </p:spPr>
      </p:pic>
      <p:pic>
        <p:nvPicPr>
          <p:cNvPr id="18" name="Picture 2" descr="F:\Я играю джаз 2020 район\IMG_0125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32812" t="39062" r="22656" b="20313"/>
          <a:stretch>
            <a:fillRect/>
          </a:stretch>
        </p:blipFill>
        <p:spPr bwMode="auto">
          <a:xfrm>
            <a:off x="5273385" y="2823910"/>
            <a:ext cx="2345438" cy="1588845"/>
          </a:xfrm>
          <a:prstGeom prst="ellipse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 l="48912" t="41304" r="26631" b="33696"/>
          <a:stretch>
            <a:fillRect/>
          </a:stretch>
        </p:blipFill>
        <p:spPr bwMode="auto">
          <a:xfrm>
            <a:off x="4336803" y="4854430"/>
            <a:ext cx="2605633" cy="181634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1" b="39500"/>
          <a:stretch/>
        </p:blipFill>
        <p:spPr>
          <a:xfrm>
            <a:off x="220419" y="4798831"/>
            <a:ext cx="2904588" cy="1870529"/>
          </a:xfrm>
          <a:prstGeom prst="ellipse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173630"/>
            <a:ext cx="8343928" cy="123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конкурсе солистов и ансамблей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«Я играю джаз»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3372" y="2285992"/>
            <a:ext cx="40005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Шиманская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Ангелина,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Яковцова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Карина</a:t>
            </a:r>
            <a:endParaRPr lang="ru-RU" sz="14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Милованова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Вера Михайловна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4" y="1527469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Нехайчик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Татьяна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Золотоверх Наталия Владимировна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6380" y="3286124"/>
            <a:ext cx="4000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Дубоделова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Броудо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Наталья Борисовна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438" y="4143380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Гунина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Рада,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Далинкевич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Елизавета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 Королёва Елена Владимировна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Золотоверх Наталия Владимировна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3306" y="5286388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Алебович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Мария, Павлова Вера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диплом </a:t>
            </a:r>
            <a:r>
              <a:rPr lang="en-US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14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Броудо</a:t>
            </a:r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Наталья Борисовна</a:t>
            </a:r>
          </a:p>
          <a:p>
            <a:r>
              <a:rPr lang="ru-RU" sz="14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Золотоверх Наталия Владимировна</a:t>
            </a:r>
            <a:endParaRPr lang="ru-RU" sz="14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</a:blip>
          <a:srcRect l="38414" t="53659" r="25161" b="7317"/>
          <a:stretch/>
        </p:blipFill>
        <p:spPr bwMode="auto">
          <a:xfrm>
            <a:off x="238148" y="1001225"/>
            <a:ext cx="2430768" cy="195319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 cstate="print"/>
          <a:srcRect l="37500" t="40323" r="38306" b="38710"/>
          <a:stretch>
            <a:fillRect/>
          </a:stretch>
        </p:blipFill>
        <p:spPr bwMode="auto">
          <a:xfrm>
            <a:off x="1397236" y="2272385"/>
            <a:ext cx="2629818" cy="17093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5" cstate="print"/>
          <a:srcRect l="31132" t="26416" r="33490" b="41509"/>
          <a:stretch>
            <a:fillRect/>
          </a:stretch>
        </p:blipFill>
        <p:spPr bwMode="auto">
          <a:xfrm>
            <a:off x="1887632" y="3923936"/>
            <a:ext cx="2398616" cy="163105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5" name="Picture 5" descr="F:\Победители 2020\ТБГ_Броудо_Дубоделова.JPG"/>
          <p:cNvPicPr>
            <a:picLocks noChangeAspect="1" noChangeArrowheads="1"/>
          </p:cNvPicPr>
          <p:nvPr/>
        </p:nvPicPr>
        <p:blipFill>
          <a:blip r:embed="rId6" cstate="print"/>
          <a:srcRect l="44835" t="24243" r="23760" b="42424"/>
          <a:stretch>
            <a:fillRect/>
          </a:stretch>
        </p:blipFill>
        <p:spPr bwMode="auto">
          <a:xfrm>
            <a:off x="3455261" y="3244355"/>
            <a:ext cx="1502478" cy="119605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117" y="46093"/>
            <a:ext cx="8784975" cy="123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Международном конкурсе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инструментального исполнительства «Живая музыка»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2995" y="5589240"/>
            <a:ext cx="4000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Фортепианный дуэт </a:t>
            </a:r>
          </a:p>
          <a:p>
            <a:pPr algn="ctr"/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Михалевич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Мария, </a:t>
            </a:r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Михальченкова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Ариша</a:t>
            </a:r>
            <a:endParaRPr lang="ru-RU" sz="16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en-US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степени, лауреат </a:t>
            </a:r>
            <a:r>
              <a:rPr lang="en-US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algn="ctr"/>
            <a:endParaRPr lang="ru-RU" sz="2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Швецова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Анна Михайловна</a:t>
            </a:r>
            <a:endParaRPr lang="ru-RU" sz="16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01" b="1864"/>
          <a:stretch/>
        </p:blipFill>
        <p:spPr>
          <a:xfrm>
            <a:off x="2364033" y="1296758"/>
            <a:ext cx="4152184" cy="4292482"/>
          </a:xfrm>
          <a:prstGeom prst="rect">
            <a:avLst/>
          </a:prstGeom>
        </p:spPr>
      </p:pic>
      <p:pic>
        <p:nvPicPr>
          <p:cNvPr id="1026" name="Picture 2" descr="C:\Documents and Settings\Admin\Мои документы\Downloads\IMG-b9b34d191d07d2be87d0c3e3bcec5eb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26884"/>
            <a:ext cx="1058992" cy="142116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Downloads\IMG-94a1d3a531d94c25f19ebc01ae1faa0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1629">
            <a:off x="4986034" y="3499413"/>
            <a:ext cx="1063622" cy="1360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117" y="46093"/>
            <a:ext cx="8784975" cy="123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</a:t>
            </a:r>
            <a:r>
              <a:rPr lang="en-US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I 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открытом конкурсе юных исполнителей </a:t>
            </a:r>
            <a:b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белорусской музыки «</a:t>
            </a:r>
            <a:r>
              <a:rPr lang="ru-RU" sz="2400" spc="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Зямля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400" spc="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пад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400" spc="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белымі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lang="ru-RU" sz="2400" spc="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крыламі</a:t>
            </a:r>
            <a:r>
              <a:rPr lang="ru-RU" sz="24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»</a:t>
            </a:r>
            <a:endParaRPr lang="ru-RU" sz="24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36" y="5643578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Беляева Екатерина</a:t>
            </a:r>
          </a:p>
          <a:p>
            <a:pPr algn="ctr"/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6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" b="1" i="1" dirty="0" smtClean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600" b="1" i="1" dirty="0" err="1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Дударева</a:t>
            </a:r>
            <a:r>
              <a:rPr lang="ru-RU" sz="1600" b="1" i="1" dirty="0" smtClean="0">
                <a:solidFill>
                  <a:srgbClr val="E78AB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Юлия Евгеньевна</a:t>
            </a:r>
            <a:endParaRPr lang="ru-RU" sz="1600" b="1" i="1" dirty="0">
              <a:solidFill>
                <a:srgbClr val="E78AB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Липская И.И\фото\Беляева\Беляева_СШ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14422"/>
            <a:ext cx="3469111" cy="446487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640092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ВТОРОМ ЭТАПЕ РЕСПУБЛИКАНСКОЙ ОЛИМПИАДЫ ПО РУССКОМУ ЯЗЫКУ И ЛИТЕРАТУРЕ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8248" y="5638800"/>
            <a:ext cx="5205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Ильина Лилия,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Силкина Ирина Георгиевна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0113_111839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0638" t="4965" b="19858"/>
          <a:stretch>
            <a:fillRect/>
          </a:stretch>
        </p:blipFill>
        <p:spPr>
          <a:xfrm>
            <a:off x="1447800" y="1676400"/>
            <a:ext cx="64008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ВО ВТОРОМ И ТРЕТЬЕМ ЭТАПАХ РЕСПУБЛИКАНСКОЙ ОЛИМПИАДЫ ПО ОБЩЕСТВОВЕДЕНИЮ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953000"/>
            <a:ext cx="5639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Фещук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Яна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второй этап –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третий этап –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Балакина Ирина Казимировна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0110_122110.jpg"/>
          <p:cNvPicPr>
            <a:picLocks noChangeAspect="1"/>
          </p:cNvPicPr>
          <p:nvPr/>
        </p:nvPicPr>
        <p:blipFill>
          <a:blip r:embed="rId2" cstate="print"/>
          <a:srcRect t="7936" b="9524"/>
          <a:stretch>
            <a:fillRect/>
          </a:stretch>
        </p:blipFill>
        <p:spPr>
          <a:xfrm>
            <a:off x="1981200" y="1676400"/>
            <a:ext cx="5334000" cy="330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ВТОРОМ И ТРЕТЬЕМ ЭТАПАХ РЕСПУБЛИКАНСКОЙ ОЛИМПИАДЫ ПО ИСТОРИИ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4876800"/>
            <a:ext cx="5639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Петров Егор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второй этап –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третий этап –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Балакина Ирина Казимировна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200110_101711.jpg"/>
          <p:cNvPicPr>
            <a:picLocks noChangeAspect="1"/>
          </p:cNvPicPr>
          <p:nvPr/>
        </p:nvPicPr>
        <p:blipFill>
          <a:blip r:embed="rId2" cstate="print"/>
          <a:srcRect l="6667" t="25555" r="4167" b="6666"/>
          <a:stretch>
            <a:fillRect/>
          </a:stretch>
        </p:blipFill>
        <p:spPr>
          <a:xfrm>
            <a:off x="1676399" y="1600200"/>
            <a:ext cx="5881141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2926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ВО ВТОРОМ ЭТАПЕ РЕСПУБЛИКАНСКОЙ ОЛИМПИАДЫ ПО ТРУДОВОМУ ОБУЧЕНИЮ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3264" y="5638800"/>
            <a:ext cx="5795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Самойлович Валерия,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Бурыгина Людмила Евгеньевна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0110_103918.jpg"/>
          <p:cNvPicPr>
            <a:picLocks noChangeAspect="1"/>
          </p:cNvPicPr>
          <p:nvPr/>
        </p:nvPicPr>
        <p:blipFill>
          <a:blip r:embed="rId2" cstate="print"/>
          <a:srcRect l="19167" t="10000" b="24444"/>
          <a:stretch>
            <a:fillRect/>
          </a:stretch>
        </p:blipFill>
        <p:spPr>
          <a:xfrm>
            <a:off x="1295400" y="1752600"/>
            <a:ext cx="6477000" cy="3939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РЕЗУЛЬТАТЫ УЧАСТИЯ </a:t>
            </a:r>
            <a:b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ru-RU" sz="2600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В РАЙОННОМ ЭТАПЕ КОНКУРСА «ПОЁТ ПИОНЕРИЯ»</a:t>
            </a:r>
            <a:endParaRPr lang="ru-RU" sz="2600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15000"/>
            <a:ext cx="8599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Вокальный ансамбль «Трудный возраст», диплом </a:t>
            </a:r>
            <a:r>
              <a:rPr lang="en-US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Тарасова Ольга Викторовна</a:t>
            </a:r>
            <a:endParaRPr lang="ru-RU" sz="2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-2163eba91e4376e9ebbab1d444cd4a8b-V.jpg"/>
          <p:cNvPicPr>
            <a:picLocks noChangeAspect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>
          <a:xfrm>
            <a:off x="1066800" y="1371600"/>
            <a:ext cx="7091516" cy="4396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es">
  <a:themeElements>
    <a:clrScheme name="vees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ve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lormaster">
  <a:themeElements>
    <a:clrScheme name="1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6">
      <a:dk1>
        <a:srgbClr val="000000"/>
      </a:dk1>
      <a:lt1>
        <a:srgbClr val="97E183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C9EEC1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961</Words>
  <Application>Microsoft Office PowerPoint</Application>
  <PresentationFormat>Экран (4:3)</PresentationFormat>
  <Paragraphs>235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vees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Слайд 1</vt:lpstr>
      <vt:lpstr>Слайд 2</vt:lpstr>
      <vt:lpstr>РЕЗУЛЬТАТЫ УЧАСТИЯ  ВО ВТОРОМ ЭТАПЕ РЕСПУБЛИКАНСКОЙ ОЛИМПИАДЫ ПО БЕЛОРУССКОМУ ЯЗЫКУ И ЛИТЕРАТУРЕ</vt:lpstr>
      <vt:lpstr>РЕЗУЛЬТАТЫ УЧАСТИЯ  ВО ВТОРОМ ЭТАПЕ РЕСПУБЛИКАНСКОЙ ОЛИМПИАДЫ ПО БЕЛОРУССКОМУ ЯЗЫКУ И ЛИТЕРАТУРЕ</vt:lpstr>
      <vt:lpstr>РЕЗУЛЬТАТЫ УЧАСТИЯ  ВО ВТОРОМ ЭТАПЕ РЕСПУБЛИКАНСКОЙ ОЛИМПИАДЫ ПО РУССКОМУ ЯЗЫКУ И ЛИТЕРАТУРЕ</vt:lpstr>
      <vt:lpstr>РЕЗУЛЬТАТЫ УЧАСТИЯ ВО ВТОРОМ И ТРЕТЬЕМ ЭТАПАХ РЕСПУБЛИКАНСКОЙ ОЛИМПИАДЫ ПО ОБЩЕСТВОВЕДЕНИЮ</vt:lpstr>
      <vt:lpstr>РЕЗУЛЬТАТЫ УЧАСТИЯ  ВО ВТОРОМ И ТРЕТЬЕМ ЭТАПАХ РЕСПУБЛИКАНСКОЙ ОЛИМПИАДЫ ПО ИСТОРИИ</vt:lpstr>
      <vt:lpstr>РЕЗУЛЬТАТЫ УЧАСТИЯ  ВО ВТОРОМ ЭТАПЕ РЕСПУБЛИКАНСКОЙ ОЛИМПИАДЫ ПО ТРУДОВОМУ ОБУЧЕНИЮ</vt:lpstr>
      <vt:lpstr>РЕЗУЛЬТАТЫ УЧАСТИЯ  В РАЙОННОМ ЭТАПЕ КОНКУРСА «ПОЁТ ПИОНЕРИЯ»</vt:lpstr>
      <vt:lpstr>РЕЗУЛЬТАТЫ УЧАСТИЯ  В РАЙОННОМ ЭТАПЕ КОНКУРСА «ПОЁТ ПИОНЕРИЯ»</vt:lpstr>
      <vt:lpstr>РЕЗУЛЬТАТЫ УЧАСТИЯ  В РАЙОННЫХ СОРЕВНОВАНИЯХ ПО ВОЛЕЙБОЛУ  СРЕДИ ДЕВУШЕК</vt:lpstr>
      <vt:lpstr>РЕЗУЛЬТАТЫ УЧАСТИЯ   В РАЙОННЫХ СОРЕВНОВАНИЯХ ПО НАСТОЛЬНОМУ ТЕННИСУ СРЕДИ ЮНОШЕЙ</vt:lpstr>
      <vt:lpstr>РЕЗУЛЬТАТЫ УЧАСТИЯ  В РАЙОННЫХ СОРЕВНОВАНИЯХ ПО НАСТОЛЬНОМУ ТЕННИСУ СРЕДИ ДЕВУШЕК</vt:lpstr>
      <vt:lpstr>РЕЗУЛЬТАТЫ УЧАСТИЯ  В РАЙОННОМ КОНКУРСЕ РЕСПУБЛИКАНСКОЙ ЭКОЛОГИЧЕСКОЙ АКЦИИ</vt:lpstr>
      <vt:lpstr>РЕЗУЛЬТАТЫ УЧАСТИЯ  В ГОРОДСКОМ КОНКУРСЕ «ОДИН ДОМА»</vt:lpstr>
      <vt:lpstr>РЕЗУЛЬТАТЫ УЧАСТИЯ В РАЙОННОМ КОНКУРСЕ  ЮНЫХ ДРУЗЕЙ МИЛИЦИИ «ЖИВИ ДОСТОЙНО»</vt:lpstr>
      <vt:lpstr>РЕЗУЛЬТАТЫ УЧАСТИЯ  В РЕСПУБЛИКАНСКОЙ ГЕРОИКО-ПАТРИОТИЧЕСКОЙ АКЦИИ «ВЕЛИКОЙ ПОБЕДЕ – 75!» </vt:lpstr>
      <vt:lpstr>РЕЗУЛЬТАТЫ  УЧАСТИЯ В РАЙОННОМ КОНКУРСЕ   «Моя пионерская дружина 2020»  в номинации "Коллаж"</vt:lpstr>
      <vt:lpstr>РЕЗУЛЬТАТЫ  УЧАСТИЯ В РАЙОННОМ ЭТАПЕ РЕСПУБЛИКАНСКОГО КОНКУРСА ЭКОЛОГИЧЕСКИХ ПРОЕКТОВ  «Зеленая Школа» В НОМИНАЦИИ «МОЛОДЕЖЬ ЗА ЗЕЛЕНУЮ ПЛАНЕТУ»</vt:lpstr>
      <vt:lpstr>РЕЗУЛЬТАТЫ УЧАСТИЯ  В РАЙОННОМ ЭТАПЕ ГОРОДСКОГО КОНКУРСА «ЭНЕРГОМАРАФОН-2019»</vt:lpstr>
      <vt:lpstr>РЕЗУЛЬТАТЫ УЧАСТИЯ   В РАЙОННОМ ЭТАПЕ ГОРОДСКОГО КОНКУРСА «ЭНЕРГОМАРАФОН-2019»</vt:lpstr>
      <vt:lpstr>РЕЗУЛЬТАТЫ УЧАСТИЯ  В РЕСПУБЛИКАНСКОМ КОНКУРСЕ «АРХНОВАЦИЯ-2019»</vt:lpstr>
      <vt:lpstr>РЕЗУЛЬТАТЫ УЧАСТИЯ  В РЕСПУБЛИКАНСКОМ КОНКУРСЕ «АРХНОВАЦИЯ-2019»</vt:lpstr>
      <vt:lpstr>РЕЗУЛЬТАТЫ УЧАСТИЯ В РЕСПУБЛИКАНСКОМ КОНКУРСЕ «КРАСНЫЙ КРЕСТ. Я ВИЖУ ДОБРО»</vt:lpstr>
      <vt:lpstr>РЕЗУЛЬТАТЫ УЧАСТИЯ В РАЙОННОМ ЭТАПЕ ГОРОДСКОГО КОНКУРСА «ЗIМОВЫЯ МРОI»</vt:lpstr>
      <vt:lpstr>РЕЗУЛЬТАТЫ УЧАСТИЯ В РАЙОННОМ ЭТАПЕ ГОРОДСКОГО КОНКУРСА «СНЕЖИНКИ-2019»</vt:lpstr>
      <vt:lpstr>РЕЗУЛЬТАТЫ УЧАСТИЯ  В РАЙОННОМ КОНКУРСЕ «ВОДА.BY»</vt:lpstr>
      <vt:lpstr>УЧАСТИЕ В НЕСЕНИИ ПОЧЁТНОЙ ВАХТЫ ПАМЯТИ  У СТЕЛЫ «МИНСК – ГОРОД-ГЕРОЙ»</vt:lpstr>
      <vt:lpstr>Слайд 29</vt:lpstr>
      <vt:lpstr>РЕЗУЛЬТАТЫ УЧАСТИЯ  в V Международном фестивале-конкурсе  «Творчество без границ»</vt:lpstr>
      <vt:lpstr>РЕЗУЛЬТАТЫ УЧАСТИЯ  в V Международном фестивале-конкурсе  «Творчество без границ»</vt:lpstr>
      <vt:lpstr>РЕЗУЛЬТАТЫ УЧАСТИЯ  в V Международном фестивале-конкурсе  «Творчество без границ»</vt:lpstr>
      <vt:lpstr>РЕЗУЛЬТАТЫ УЧАСТИЯ  в V Международном фестивале-конкурсе  «Творчество без границ»</vt:lpstr>
      <vt:lpstr>РЕЗУЛЬТАТЫ УЧАСТИЯ  во II Республиканском конкурсе «Дорога к мечте»</vt:lpstr>
      <vt:lpstr>РЕЗУЛЬТАТЫ УЧАСТИЯ  во IV Международном конкурсе искусств  «Хрустальный василёк-2019»</vt:lpstr>
      <vt:lpstr>РЕЗУЛЬТАТЫ УЧАСТИЯ  в районном этапе республиканского конкурса детского хорового творчества «Спяваем разам»</vt:lpstr>
      <vt:lpstr>РЕЗУЛЬТАТЫ УЧАСТИЯ  в районном этапе республиканского конкурса детского хорового творчества «Спяваем разам»</vt:lpstr>
      <vt:lpstr>РЕЗУЛЬТАТЫ УЧАСТИЯ  в районном этапе республиканского конкурса детского хорового творчества «Спяваем разам»</vt:lpstr>
      <vt:lpstr>РЕЗУЛЬТАТЫ УЧАСТИЯ  в районном этапе республиканского конкурса детского хорового творчества «Спяваем разам»</vt:lpstr>
      <vt:lpstr>РЕЗУЛЬТАТЫ УЧАСТИЯ  в городском этапе республиканского конкурса детского хорового творчества «Спяваем разам»</vt:lpstr>
      <vt:lpstr>РЕЗУЛЬТАТЫ УЧАСТИЯ  в городском этапе республиканского конкурса детского хорового творчества «Спяваем разам»</vt:lpstr>
      <vt:lpstr>РЕЗУЛЬТАТЫ УЧАСТИЯ  в IV Международном фестивале-конкурсе  «Новые вершины-2020»</vt:lpstr>
      <vt:lpstr>РЕЗУЛЬТАТЫ УЧАСТИЯ  в XXIV открытом городском конкурсе солистов  и фестивалей ансамблей и оркестров  «Я играю джаз»</vt:lpstr>
      <vt:lpstr>РЕЗУЛЬТАТЫ УЧАСТИЯ  в XXIV открытом городском конкурсе солистов  и фестивалей ансамблей и оркестров  «Я играю джаз»</vt:lpstr>
      <vt:lpstr>РЕЗУЛЬТАТЫ УЧАСТИЯ  в районном конкурсе солистов и ансамблей  «Я играю джаз»</vt:lpstr>
      <vt:lpstr>РЕЗУЛЬТАТЫ УЧАСТИЯ  в районном конкурсе солистов и ансамблей  «Я играю джаз»</vt:lpstr>
      <vt:lpstr>РЕЗУЛЬТАТЫ УЧАСТИЯ  в Международном конкурсе  инструментального исполнительства «Живая музыка»</vt:lpstr>
      <vt:lpstr>РЕЗУЛЬТАТЫ УЧАСТИЯ  в I открытом конкурсе юных исполнителей  белорусской музыки «Зямля пад белымі крыламі»</vt:lpstr>
    </vt:vector>
  </TitlesOfParts>
  <Company>Blue Worx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И.К.Балакина</dc:creator>
  <cp:lastModifiedBy>Admin</cp:lastModifiedBy>
  <cp:revision>68</cp:revision>
  <dcterms:created xsi:type="dcterms:W3CDTF">2005-10-12T17:05:42Z</dcterms:created>
  <dcterms:modified xsi:type="dcterms:W3CDTF">2020-07-02T11:43:47Z</dcterms:modified>
</cp:coreProperties>
</file>